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윤고딕" charset="1" panose="020B0503000000000000"/>
      <p:regular r:id="rId54"/>
    </p:embeddedFont>
    <p:embeddedFont>
      <p:font typeface="Montserrat Bold" charset="1" panose="00000800000000000000"/>
      <p:regular r:id="rId55"/>
    </p:embeddedFont>
    <p:embeddedFont>
      <p:font typeface="윤고딕 Bold" charset="1" panose="020B0803000000000000"/>
      <p:regular r:id="rId56"/>
    </p:embeddedFont>
    <p:embeddedFont>
      <p:font typeface="Montserrat Semi-Bold" charset="1" panose="00000700000000000000"/>
      <p:regular r:id="rId57"/>
    </p:embeddedFont>
    <p:embeddedFont>
      <p:font typeface="윤고딕 Semi-Bold" charset="1" panose="020B060300000000000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86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89.pn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1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11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pn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F6B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3211" y="2168078"/>
            <a:ext cx="10421578" cy="5950843"/>
            <a:chOff x="0" y="0"/>
            <a:chExt cx="2744778" cy="1567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4778" cy="1567300"/>
            </a:xfrm>
            <a:custGeom>
              <a:avLst/>
              <a:gdLst/>
              <a:ahLst/>
              <a:cxnLst/>
              <a:rect r="r" b="b" t="t" l="l"/>
              <a:pathLst>
                <a:path h="1567300" w="2744778">
                  <a:moveTo>
                    <a:pt x="0" y="0"/>
                  </a:moveTo>
                  <a:lnTo>
                    <a:pt x="2744778" y="0"/>
                  </a:lnTo>
                  <a:lnTo>
                    <a:pt x="2744778" y="1567300"/>
                  </a:lnTo>
                  <a:lnTo>
                    <a:pt x="0" y="1567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AF8F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44778" cy="1595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14417" y="6324905"/>
            <a:ext cx="6859167" cy="54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3513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김서호, 김인국, 김민희, 김현희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5392" y="3366322"/>
            <a:ext cx="10917217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b="true" sz="8000" spc="-160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에이콘 프론트 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5392" y="4548058"/>
            <a:ext cx="10917217" cy="81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000" spc="-120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STARBUCKS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5333" y="3999881"/>
            <a:ext cx="17044674" cy="1744248"/>
          </a:xfrm>
          <a:custGeom>
            <a:avLst/>
            <a:gdLst/>
            <a:ahLst/>
            <a:cxnLst/>
            <a:rect r="r" b="b" t="t" l="l"/>
            <a:pathLst>
              <a:path h="1744248" w="17044674">
                <a:moveTo>
                  <a:pt x="0" y="0"/>
                </a:moveTo>
                <a:lnTo>
                  <a:pt x="17044674" y="0"/>
                </a:lnTo>
                <a:lnTo>
                  <a:pt x="17044674" y="1744248"/>
                </a:lnTo>
                <a:lnTo>
                  <a:pt x="0" y="174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9" t="0" r="-147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25"/>
            <a:ext cx="196991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5661" y="7088442"/>
            <a:ext cx="4232603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메인 페이지로 이동</a:t>
            </a:r>
          </a:p>
        </p:txBody>
      </p:sp>
      <p:sp>
        <p:nvSpPr>
          <p:cNvPr name="AutoShape 9" id="9"/>
          <p:cNvSpPr/>
          <p:nvPr/>
        </p:nvSpPr>
        <p:spPr>
          <a:xfrm>
            <a:off x="2035843" y="5454581"/>
            <a:ext cx="404474" cy="141380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9865000" y="4747678"/>
            <a:ext cx="752835" cy="175596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2014447" y="4751336"/>
            <a:ext cx="1142532" cy="281718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7456855" y="6594505"/>
            <a:ext cx="4816289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로그인 페이지로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9017" y="7696029"/>
            <a:ext cx="4604954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마이페이지로 이동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887" y="3216359"/>
            <a:ext cx="12485505" cy="1803667"/>
          </a:xfrm>
          <a:custGeom>
            <a:avLst/>
            <a:gdLst/>
            <a:ahLst/>
            <a:cxnLst/>
            <a:rect r="r" b="b" t="t" l="l"/>
            <a:pathLst>
              <a:path h="1803667" w="12485505">
                <a:moveTo>
                  <a:pt x="0" y="0"/>
                </a:moveTo>
                <a:lnTo>
                  <a:pt x="12485505" y="0"/>
                </a:lnTo>
                <a:lnTo>
                  <a:pt x="12485505" y="1803666"/>
                </a:lnTo>
                <a:lnTo>
                  <a:pt x="0" y="180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" r="0" b="-14178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2731290" y="5518340"/>
            <a:ext cx="1403823" cy="24526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2742039" y="6505156"/>
            <a:ext cx="1360385" cy="17712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12784493" y="7509326"/>
            <a:ext cx="1409223" cy="2400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32758" y="5054882"/>
            <a:ext cx="12495385" cy="926916"/>
          </a:xfrm>
          <a:custGeom>
            <a:avLst/>
            <a:gdLst/>
            <a:ahLst/>
            <a:cxnLst/>
            <a:rect r="r" b="b" t="t" l="l"/>
            <a:pathLst>
              <a:path h="926916" w="12495385">
                <a:moveTo>
                  <a:pt x="0" y="0"/>
                </a:moveTo>
                <a:lnTo>
                  <a:pt x="12495385" y="0"/>
                </a:lnTo>
                <a:lnTo>
                  <a:pt x="12495385" y="926916"/>
                </a:lnTo>
                <a:lnTo>
                  <a:pt x="0" y="926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4708" r="-989" b="-17094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725"/>
            <a:ext cx="1466348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푸터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5829" y="7289664"/>
            <a:ext cx="2365884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footer_4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95829" y="6215352"/>
            <a:ext cx="2365884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footer_3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95829" y="5136704"/>
            <a:ext cx="2243417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footer_2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3305" y="3597279"/>
            <a:ext cx="2278408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footer_1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0947" y="6042418"/>
            <a:ext cx="12495385" cy="925477"/>
          </a:xfrm>
          <a:custGeom>
            <a:avLst/>
            <a:gdLst/>
            <a:ahLst/>
            <a:cxnLst/>
            <a:rect r="r" b="b" t="t" l="l"/>
            <a:pathLst>
              <a:path h="925477" w="12495385">
                <a:moveTo>
                  <a:pt x="0" y="0"/>
                </a:moveTo>
                <a:lnTo>
                  <a:pt x="12495386" y="0"/>
                </a:lnTo>
                <a:lnTo>
                  <a:pt x="12495386" y="925477"/>
                </a:lnTo>
                <a:lnTo>
                  <a:pt x="0" y="92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8700" r="0" b="-7303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2758" y="7025045"/>
            <a:ext cx="12527832" cy="820122"/>
          </a:xfrm>
          <a:custGeom>
            <a:avLst/>
            <a:gdLst/>
            <a:ahLst/>
            <a:cxnLst/>
            <a:rect r="r" b="b" t="t" l="l"/>
            <a:pathLst>
              <a:path h="820122" w="12527832">
                <a:moveTo>
                  <a:pt x="0" y="0"/>
                </a:moveTo>
                <a:lnTo>
                  <a:pt x="12527832" y="0"/>
                </a:lnTo>
                <a:lnTo>
                  <a:pt x="12527832" y="820122"/>
                </a:lnTo>
                <a:lnTo>
                  <a:pt x="0" y="820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6" t="-453211" r="-1826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12763868" y="3995561"/>
            <a:ext cx="1491299" cy="24526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9946958" y="1889209"/>
            <a:ext cx="6714755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F6B3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✔</a:t>
            </a:r>
            <a:r>
              <a:rPr lang="en-US" sz="35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각각의 div 에 ul/ li 넣어 구성함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036640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72" y="56945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91" y="2808160"/>
            <a:ext cx="11301259" cy="3729415"/>
          </a:xfrm>
          <a:custGeom>
            <a:avLst/>
            <a:gdLst/>
            <a:ahLst/>
            <a:cxnLst/>
            <a:rect r="r" b="b" t="t" l="l"/>
            <a:pathLst>
              <a:path h="3729415" w="11301259">
                <a:moveTo>
                  <a:pt x="0" y="0"/>
                </a:moveTo>
                <a:lnTo>
                  <a:pt x="11301259" y="0"/>
                </a:lnTo>
                <a:lnTo>
                  <a:pt x="11301259" y="3729415"/>
                </a:lnTo>
                <a:lnTo>
                  <a:pt x="0" y="372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99651"/>
            <a:ext cx="11301259" cy="508557"/>
          </a:xfrm>
          <a:custGeom>
            <a:avLst/>
            <a:gdLst/>
            <a:ahLst/>
            <a:cxnLst/>
            <a:rect r="r" b="b" t="t" l="l"/>
            <a:pathLst>
              <a:path h="508557" w="11301259">
                <a:moveTo>
                  <a:pt x="0" y="0"/>
                </a:moveTo>
                <a:lnTo>
                  <a:pt x="11301259" y="0"/>
                </a:lnTo>
                <a:lnTo>
                  <a:pt x="11301259" y="508557"/>
                </a:lnTo>
                <a:lnTo>
                  <a:pt x="0" y="50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008208"/>
            <a:ext cx="11301259" cy="2994834"/>
          </a:xfrm>
          <a:custGeom>
            <a:avLst/>
            <a:gdLst/>
            <a:ahLst/>
            <a:cxnLst/>
            <a:rect r="r" b="b" t="t" l="l"/>
            <a:pathLst>
              <a:path h="2994834" w="11301259">
                <a:moveTo>
                  <a:pt x="0" y="0"/>
                </a:moveTo>
                <a:lnTo>
                  <a:pt x="11301259" y="0"/>
                </a:lnTo>
                <a:lnTo>
                  <a:pt x="11301259" y="2994833"/>
                </a:lnTo>
                <a:lnTo>
                  <a:pt x="0" y="299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3914491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35150" y="4539436"/>
            <a:ext cx="3725006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5150" y="2742714"/>
            <a:ext cx="3896895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floating-badge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5150" y="6338248"/>
            <a:ext cx="3896895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35150" y="8197015"/>
            <a:ext cx="3896895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195" y="1573833"/>
            <a:ext cx="7261956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메인 인덱스 페이지는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Floating badge 와 main1-8로 구성되어 있습니다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35150" y="3512334"/>
            <a:ext cx="6731529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웹페이지 우측에 고정된 작은 배지로,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algn="r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기업 구매 페이지로 바로 이동할 수 있는 링크를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35150" y="5124450"/>
            <a:ext cx="5978790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페이지의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가장 상단에 위치한 시각적 광고 영역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최신 프로모션이나 제품을 효과적으로 홍보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01259" y="6989158"/>
            <a:ext cx="5135695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공지사항과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프로모션 슬라이더를 포함한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정보 제공 영역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35150" y="8854757"/>
            <a:ext cx="5110560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스타벅스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리워드 회원 혜택을 소개하고, 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 및 로그인을 유도하는 영역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7304" y="1418346"/>
            <a:ext cx="11301259" cy="4690022"/>
          </a:xfrm>
          <a:custGeom>
            <a:avLst/>
            <a:gdLst/>
            <a:ahLst/>
            <a:cxnLst/>
            <a:rect r="r" b="b" t="t" l="l"/>
            <a:pathLst>
              <a:path h="4690022" w="11301259">
                <a:moveTo>
                  <a:pt x="0" y="0"/>
                </a:moveTo>
                <a:lnTo>
                  <a:pt x="11301259" y="0"/>
                </a:lnTo>
                <a:lnTo>
                  <a:pt x="11301259" y="4690022"/>
                </a:lnTo>
                <a:lnTo>
                  <a:pt x="0" y="469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304" y="5701200"/>
            <a:ext cx="11301259" cy="4421618"/>
          </a:xfrm>
          <a:custGeom>
            <a:avLst/>
            <a:gdLst/>
            <a:ahLst/>
            <a:cxnLst/>
            <a:rect r="r" b="b" t="t" l="l"/>
            <a:pathLst>
              <a:path h="4421618" w="11301259">
                <a:moveTo>
                  <a:pt x="0" y="0"/>
                </a:moveTo>
                <a:lnTo>
                  <a:pt x="11301259" y="0"/>
                </a:lnTo>
                <a:lnTo>
                  <a:pt x="11301259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725"/>
            <a:ext cx="4058366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88563" y="3131005"/>
            <a:ext cx="3798673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88563" y="7279657"/>
            <a:ext cx="3970561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92185" y="3866143"/>
            <a:ext cx="379505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스타벅스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커피 원두 정보 홍보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88563" y="7892959"/>
            <a:ext cx="341868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프리미엄 리저브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커피 소개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146592"/>
            <a:ext cx="11301259" cy="5809522"/>
          </a:xfrm>
          <a:custGeom>
            <a:avLst/>
            <a:gdLst/>
            <a:ahLst/>
            <a:cxnLst/>
            <a:rect r="r" b="b" t="t" l="l"/>
            <a:pathLst>
              <a:path h="5809522" w="11301259">
                <a:moveTo>
                  <a:pt x="0" y="0"/>
                </a:moveTo>
                <a:lnTo>
                  <a:pt x="11301259" y="0"/>
                </a:lnTo>
                <a:lnTo>
                  <a:pt x="11301259" y="5809522"/>
                </a:lnTo>
                <a:lnTo>
                  <a:pt x="0" y="580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7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25"/>
            <a:ext cx="6432304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1259" y="3311959"/>
            <a:ext cx="3823228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6138254"/>
            <a:ext cx="11301259" cy="4887795"/>
          </a:xfrm>
          <a:custGeom>
            <a:avLst/>
            <a:gdLst/>
            <a:ahLst/>
            <a:cxnLst/>
            <a:rect r="r" b="b" t="t" l="l"/>
            <a:pathLst>
              <a:path h="4887795" w="11301259">
                <a:moveTo>
                  <a:pt x="0" y="0"/>
                </a:moveTo>
                <a:lnTo>
                  <a:pt x="11301259" y="0"/>
                </a:lnTo>
                <a:lnTo>
                  <a:pt x="11301259" y="4887795"/>
                </a:lnTo>
                <a:lnTo>
                  <a:pt x="0" y="4887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01259" y="7949800"/>
            <a:ext cx="3823228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9436" y="4032303"/>
            <a:ext cx="3695171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메뉴를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시각적으로 보여주며,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상세 페이지로 이동 유도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01259" y="8671795"/>
            <a:ext cx="3704828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스타벅스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매거진을 홍보 영역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1259" y="4554855"/>
            <a:ext cx="3823228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1259" y="5555245"/>
            <a:ext cx="265033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매장 방문 유도 영역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0822" y="1854454"/>
            <a:ext cx="11301259" cy="3729415"/>
          </a:xfrm>
          <a:custGeom>
            <a:avLst/>
            <a:gdLst/>
            <a:ahLst/>
            <a:cxnLst/>
            <a:rect r="r" b="b" t="t" l="l"/>
            <a:pathLst>
              <a:path h="3729415" w="11301259">
                <a:moveTo>
                  <a:pt x="0" y="0"/>
                </a:moveTo>
                <a:lnTo>
                  <a:pt x="11301259" y="0"/>
                </a:lnTo>
                <a:lnTo>
                  <a:pt x="11301259" y="3729416"/>
                </a:lnTo>
                <a:lnTo>
                  <a:pt x="0" y="372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923983" y="1406435"/>
            <a:ext cx="6192926" cy="4344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7148" y="6068522"/>
            <a:ext cx="3611840" cy="2124059"/>
          </a:xfrm>
          <a:custGeom>
            <a:avLst/>
            <a:gdLst/>
            <a:ahLst/>
            <a:cxnLst/>
            <a:rect r="r" b="b" t="t" l="l"/>
            <a:pathLst>
              <a:path h="2124059" w="3611840">
                <a:moveTo>
                  <a:pt x="0" y="0"/>
                </a:moveTo>
                <a:lnTo>
                  <a:pt x="3611839" y="0"/>
                </a:lnTo>
                <a:lnTo>
                  <a:pt x="3611839" y="2124060"/>
                </a:lnTo>
                <a:lnTo>
                  <a:pt x="0" y="2124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536" b="-170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108492"/>
            <a:ext cx="3492103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Floating-Badge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3763" y="6305052"/>
            <a:ext cx="6447759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position : fixed 를 사용하여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사용자가 스크롤을 해도 항상 right 1% 에 위치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기업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구매 페이지로 링크가 되어 사용자의 접근성을 높임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631" y="1868687"/>
            <a:ext cx="9144000" cy="3274813"/>
          </a:xfrm>
          <a:custGeom>
            <a:avLst/>
            <a:gdLst/>
            <a:ahLst/>
            <a:cxnLst/>
            <a:rect r="r" b="b" t="t" l="l"/>
            <a:pathLst>
              <a:path h="3274813" w="9144000">
                <a:moveTo>
                  <a:pt x="0" y="0"/>
                </a:moveTo>
                <a:lnTo>
                  <a:pt x="9144000" y="0"/>
                </a:lnTo>
                <a:lnTo>
                  <a:pt x="9144000" y="3274813"/>
                </a:lnTo>
                <a:lnTo>
                  <a:pt x="0" y="32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3" t="0" r="-16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660133"/>
            <a:ext cx="9149806" cy="3503276"/>
          </a:xfrm>
          <a:custGeom>
            <a:avLst/>
            <a:gdLst/>
            <a:ahLst/>
            <a:cxnLst/>
            <a:rect r="r" b="b" t="t" l="l"/>
            <a:pathLst>
              <a:path h="3503276" w="9149806">
                <a:moveTo>
                  <a:pt x="0" y="0"/>
                </a:moveTo>
                <a:lnTo>
                  <a:pt x="9149806" y="0"/>
                </a:lnTo>
                <a:lnTo>
                  <a:pt x="9149806" y="3503276"/>
                </a:lnTo>
                <a:lnTo>
                  <a:pt x="0" y="350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88606" y="1530360"/>
            <a:ext cx="3730156" cy="2923876"/>
          </a:xfrm>
          <a:custGeom>
            <a:avLst/>
            <a:gdLst/>
            <a:ahLst/>
            <a:cxnLst/>
            <a:rect r="r" b="b" t="t" l="l"/>
            <a:pathLst>
              <a:path h="2923876" w="3730156">
                <a:moveTo>
                  <a:pt x="0" y="0"/>
                </a:moveTo>
                <a:lnTo>
                  <a:pt x="3730155" y="0"/>
                </a:lnTo>
                <a:lnTo>
                  <a:pt x="3730155" y="2923876"/>
                </a:lnTo>
                <a:lnTo>
                  <a:pt x="0" y="2923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99" t="0" r="-279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8606" y="4688897"/>
            <a:ext cx="6159682" cy="1164201"/>
          </a:xfrm>
          <a:custGeom>
            <a:avLst/>
            <a:gdLst/>
            <a:ahLst/>
            <a:cxnLst/>
            <a:rect r="r" b="b" t="t" l="l"/>
            <a:pathLst>
              <a:path h="1164201" w="6159682">
                <a:moveTo>
                  <a:pt x="0" y="0"/>
                </a:moveTo>
                <a:lnTo>
                  <a:pt x="6159682" y="0"/>
                </a:lnTo>
                <a:lnTo>
                  <a:pt x="6159682" y="1164201"/>
                </a:lnTo>
                <a:lnTo>
                  <a:pt x="0" y="116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8606" y="5816924"/>
            <a:ext cx="6143754" cy="1114206"/>
          </a:xfrm>
          <a:custGeom>
            <a:avLst/>
            <a:gdLst/>
            <a:ahLst/>
            <a:cxnLst/>
            <a:rect r="r" b="b" t="t" l="l"/>
            <a:pathLst>
              <a:path h="1114206" w="6143754">
                <a:moveTo>
                  <a:pt x="0" y="0"/>
                </a:moveTo>
                <a:lnTo>
                  <a:pt x="6143753" y="0"/>
                </a:lnTo>
                <a:lnTo>
                  <a:pt x="6143753" y="1114206"/>
                </a:lnTo>
                <a:lnTo>
                  <a:pt x="0" y="111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4125" y="5298217"/>
            <a:ext cx="2574891" cy="293714"/>
          </a:xfrm>
          <a:custGeom>
            <a:avLst/>
            <a:gdLst/>
            <a:ahLst/>
            <a:cxnLst/>
            <a:rect r="r" b="b" t="t" l="l"/>
            <a:pathLst>
              <a:path h="293714" w="2574891">
                <a:moveTo>
                  <a:pt x="0" y="0"/>
                </a:moveTo>
                <a:lnTo>
                  <a:pt x="2574892" y="0"/>
                </a:lnTo>
                <a:lnTo>
                  <a:pt x="2574892" y="293714"/>
                </a:lnTo>
                <a:lnTo>
                  <a:pt x="0" y="29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24657" y="5660133"/>
            <a:ext cx="2754805" cy="275480"/>
          </a:xfrm>
          <a:custGeom>
            <a:avLst/>
            <a:gdLst/>
            <a:ahLst/>
            <a:cxnLst/>
            <a:rect r="r" b="b" t="t" l="l"/>
            <a:pathLst>
              <a:path h="275480" w="2754805">
                <a:moveTo>
                  <a:pt x="0" y="0"/>
                </a:moveTo>
                <a:lnTo>
                  <a:pt x="2754805" y="0"/>
                </a:lnTo>
                <a:lnTo>
                  <a:pt x="2754805" y="275481"/>
                </a:lnTo>
                <a:lnTo>
                  <a:pt x="0" y="275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1375" y="6374027"/>
            <a:ext cx="2546173" cy="326964"/>
          </a:xfrm>
          <a:custGeom>
            <a:avLst/>
            <a:gdLst/>
            <a:ahLst/>
            <a:cxnLst/>
            <a:rect r="r" b="b" t="t" l="l"/>
            <a:pathLst>
              <a:path h="326964" w="2546173">
                <a:moveTo>
                  <a:pt x="0" y="0"/>
                </a:moveTo>
                <a:lnTo>
                  <a:pt x="2546173" y="0"/>
                </a:lnTo>
                <a:lnTo>
                  <a:pt x="2546173" y="326964"/>
                </a:lnTo>
                <a:lnTo>
                  <a:pt x="0" y="326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35" t="-11529" r="-1441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1375" y="6780853"/>
            <a:ext cx="2681368" cy="252593"/>
          </a:xfrm>
          <a:custGeom>
            <a:avLst/>
            <a:gdLst/>
            <a:ahLst/>
            <a:cxnLst/>
            <a:rect r="r" b="b" t="t" l="l"/>
            <a:pathLst>
              <a:path h="252593" w="2681368">
                <a:moveTo>
                  <a:pt x="0" y="0"/>
                </a:moveTo>
                <a:lnTo>
                  <a:pt x="2681369" y="0"/>
                </a:lnTo>
                <a:lnTo>
                  <a:pt x="2681369" y="252593"/>
                </a:lnTo>
                <a:lnTo>
                  <a:pt x="0" y="252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1131827"/>
            <a:ext cx="2804755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main1-visual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6454" y="1501785"/>
            <a:ext cx="4980769" cy="196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fadeInUpmain1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opacity 0 → 1,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translateY(20px)→translateY(0px)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아래서 위로 부드럽게 나타나는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애니메이션 정의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8606" y="7084733"/>
            <a:ext cx="8576008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animation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@keyframes로 정의한 fadeInUpmain1 애니메이션을 적용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0.8s 동안 ease-out 점점 느려지는 속도로 재생되며,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forwards 속성으로 애니메이션이 끝난 후 마지막 상태 유지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(opacity: 1, transform: translateY(0))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animation-delay: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지연 시간을 설정하여 각 이미지 요소들이 시간 차로 애니매이션 실행 설정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88" y="1838704"/>
            <a:ext cx="9949184" cy="454629"/>
          </a:xfrm>
          <a:custGeom>
            <a:avLst/>
            <a:gdLst/>
            <a:ahLst/>
            <a:cxnLst/>
            <a:rect r="r" b="b" t="t" l="l"/>
            <a:pathLst>
              <a:path h="454629" w="9949184">
                <a:moveTo>
                  <a:pt x="0" y="0"/>
                </a:moveTo>
                <a:lnTo>
                  <a:pt x="9949184" y="0"/>
                </a:lnTo>
                <a:lnTo>
                  <a:pt x="9949184" y="454629"/>
                </a:lnTo>
                <a:lnTo>
                  <a:pt x="0" y="45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8" y="2466194"/>
            <a:ext cx="9138612" cy="1835788"/>
          </a:xfrm>
          <a:custGeom>
            <a:avLst/>
            <a:gdLst/>
            <a:ahLst/>
            <a:cxnLst/>
            <a:rect r="r" b="b" t="t" l="l"/>
            <a:pathLst>
              <a:path h="1835788" w="9138612">
                <a:moveTo>
                  <a:pt x="0" y="0"/>
                </a:moveTo>
                <a:lnTo>
                  <a:pt x="9138612" y="0"/>
                </a:lnTo>
                <a:lnTo>
                  <a:pt x="9138612" y="1835788"/>
                </a:lnTo>
                <a:lnTo>
                  <a:pt x="0" y="1835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3216" y="5713321"/>
            <a:ext cx="3257067" cy="3895708"/>
          </a:xfrm>
          <a:custGeom>
            <a:avLst/>
            <a:gdLst/>
            <a:ahLst/>
            <a:cxnLst/>
            <a:rect r="r" b="b" t="t" l="l"/>
            <a:pathLst>
              <a:path h="3895708" w="3257067">
                <a:moveTo>
                  <a:pt x="0" y="0"/>
                </a:moveTo>
                <a:lnTo>
                  <a:pt x="3257067" y="0"/>
                </a:lnTo>
                <a:lnTo>
                  <a:pt x="3257067" y="3895708"/>
                </a:lnTo>
                <a:lnTo>
                  <a:pt x="0" y="3895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6315" y="4378182"/>
            <a:ext cx="3446699" cy="1277990"/>
          </a:xfrm>
          <a:custGeom>
            <a:avLst/>
            <a:gdLst/>
            <a:ahLst/>
            <a:cxnLst/>
            <a:rect r="r" b="b" t="t" l="l"/>
            <a:pathLst>
              <a:path h="1277990" w="3446699">
                <a:moveTo>
                  <a:pt x="0" y="0"/>
                </a:moveTo>
                <a:lnTo>
                  <a:pt x="3446699" y="0"/>
                </a:lnTo>
                <a:lnTo>
                  <a:pt x="3446699" y="1277989"/>
                </a:lnTo>
                <a:lnTo>
                  <a:pt x="0" y="1277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457377" y="3634991"/>
            <a:ext cx="488137" cy="101004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169420" y="2174040"/>
            <a:ext cx="92421" cy="1294909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9907" y="9431175"/>
            <a:ext cx="4960753" cy="266985"/>
          </a:xfrm>
          <a:custGeom>
            <a:avLst/>
            <a:gdLst/>
            <a:ahLst/>
            <a:cxnLst/>
            <a:rect r="r" b="b" t="t" l="l"/>
            <a:pathLst>
              <a:path h="266985" w="4960753">
                <a:moveTo>
                  <a:pt x="0" y="0"/>
                </a:moveTo>
                <a:lnTo>
                  <a:pt x="4960752" y="0"/>
                </a:lnTo>
                <a:lnTo>
                  <a:pt x="4960752" y="266985"/>
                </a:lnTo>
                <a:lnTo>
                  <a:pt x="0" y="26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9907" y="9698160"/>
            <a:ext cx="4960753" cy="540579"/>
          </a:xfrm>
          <a:custGeom>
            <a:avLst/>
            <a:gdLst/>
            <a:ahLst/>
            <a:cxnLst/>
            <a:rect r="r" b="b" t="t" l="l"/>
            <a:pathLst>
              <a:path h="540579" w="4960753">
                <a:moveTo>
                  <a:pt x="0" y="0"/>
                </a:moveTo>
                <a:lnTo>
                  <a:pt x="4960752" y="0"/>
                </a:lnTo>
                <a:lnTo>
                  <a:pt x="4960752" y="540579"/>
                </a:lnTo>
                <a:lnTo>
                  <a:pt x="0" y="540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04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74627" y="2630001"/>
            <a:ext cx="7070423" cy="386419"/>
          </a:xfrm>
          <a:custGeom>
            <a:avLst/>
            <a:gdLst/>
            <a:ahLst/>
            <a:cxnLst/>
            <a:rect r="r" b="b" t="t" l="l"/>
            <a:pathLst>
              <a:path h="386419" w="7070423">
                <a:moveTo>
                  <a:pt x="0" y="0"/>
                </a:moveTo>
                <a:lnTo>
                  <a:pt x="7070423" y="0"/>
                </a:lnTo>
                <a:lnTo>
                  <a:pt x="7070423" y="386419"/>
                </a:lnTo>
                <a:lnTo>
                  <a:pt x="0" y="38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8338736" y="2293333"/>
            <a:ext cx="1151470" cy="117697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474627" y="3247668"/>
            <a:ext cx="7070423" cy="2415555"/>
          </a:xfrm>
          <a:custGeom>
            <a:avLst/>
            <a:gdLst/>
            <a:ahLst/>
            <a:cxnLst/>
            <a:rect r="r" b="b" t="t" l="l"/>
            <a:pathLst>
              <a:path h="2415555" w="7070423">
                <a:moveTo>
                  <a:pt x="0" y="0"/>
                </a:moveTo>
                <a:lnTo>
                  <a:pt x="7070423" y="0"/>
                </a:lnTo>
                <a:lnTo>
                  <a:pt x="7070423" y="2415555"/>
                </a:lnTo>
                <a:lnTo>
                  <a:pt x="0" y="2415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139429"/>
            <a:ext cx="3186834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main2-notice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23044" y="5818025"/>
            <a:ext cx="5219823" cy="196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noticeSlidemain2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transform: translateY를 사용하여 요소의 위치를 단계적으로 변경하여 각 공지사항이 일정 시간 동안 화면에 머무르도록 애니메이션 정의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623044" y="7735725"/>
            <a:ext cx="6714189" cy="163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animation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@keyframes로 정의한 noticeSlidemain2 애니메이션을 적용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6s 동안 일정한 속도로 재생되며,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infinite속성으로 무한 반복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8639045" y="2797826"/>
            <a:ext cx="1729006" cy="67248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0566478" y="5818025"/>
            <a:ext cx="6978572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onclick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onclick=”promoToggle()”속성을 통해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function p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romoToggle() 함수와 연결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사용자가 버튼을 클릭하면 스크립트 실행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promoToggle()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JavaScript의 classList.toggle() 메서드를 사용하여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프로모션 영역의 open 클래스를 추가/제거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729" y="0"/>
            <a:ext cx="5877630" cy="10287000"/>
            <a:chOff x="0" y="0"/>
            <a:chExt cx="154801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0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8018">
                  <a:moveTo>
                    <a:pt x="0" y="0"/>
                  </a:moveTo>
                  <a:lnTo>
                    <a:pt x="1548018" y="0"/>
                  </a:lnTo>
                  <a:lnTo>
                    <a:pt x="15480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4801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44894"/>
            <a:ext cx="4195737" cy="10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442" spc="-128" b="true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33460" y="2202044"/>
            <a:ext cx="3274324" cy="32743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33460" y="5983976"/>
            <a:ext cx="3274324" cy="32743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70179" y="2202044"/>
            <a:ext cx="3274324" cy="32743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70179" y="5983976"/>
            <a:ext cx="3274324" cy="32743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84976" y="2202044"/>
            <a:ext cx="3274324" cy="32743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984976" y="5983976"/>
            <a:ext cx="3274324" cy="32743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166086" y="3750037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메인 페이지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66086" y="7536711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마이 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48257" y="3750037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헤더 &amp; 푸터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48257" y="7536711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로그인 &amp; 회원가입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13861" y="3750037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팀원 및 담당 파트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13861" y="7536711"/>
            <a:ext cx="2918168" cy="45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87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메뉴 페이지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29810" y="2896774"/>
            <a:ext cx="1081624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29810" y="6678705"/>
            <a:ext cx="1081624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51046" y="2896774"/>
            <a:ext cx="1312589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51046" y="6678705"/>
            <a:ext cx="1312589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36915" y="2896774"/>
            <a:ext cx="1370447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36915" y="6678705"/>
            <a:ext cx="1370447" cy="7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796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960194" y="3986479"/>
            <a:ext cx="619969" cy="0"/>
          </a:xfrm>
          <a:prstGeom prst="line">
            <a:avLst/>
          </a:prstGeom>
          <a:ln cap="flat" w="66675">
            <a:solidFill>
              <a:srgbClr val="0F6B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3544503" y="3986479"/>
            <a:ext cx="619969" cy="0"/>
          </a:xfrm>
          <a:prstGeom prst="line">
            <a:avLst/>
          </a:prstGeom>
          <a:ln cap="flat" w="66675">
            <a:solidFill>
              <a:srgbClr val="0F6B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3544503" y="7806491"/>
            <a:ext cx="619969" cy="0"/>
          </a:xfrm>
          <a:prstGeom prst="line">
            <a:avLst/>
          </a:prstGeom>
          <a:ln cap="flat" w="66675">
            <a:solidFill>
              <a:srgbClr val="0F6B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9828288" y="7773153"/>
            <a:ext cx="619969" cy="0"/>
          </a:xfrm>
          <a:prstGeom prst="line">
            <a:avLst/>
          </a:prstGeom>
          <a:ln cap="flat" w="66675">
            <a:solidFill>
              <a:srgbClr val="0F6B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9540041" y="4774717"/>
            <a:ext cx="5092059" cy="1910687"/>
          </a:xfrm>
          <a:prstGeom prst="line">
            <a:avLst/>
          </a:prstGeom>
          <a:ln cap="flat" w="66675">
            <a:solidFill>
              <a:srgbClr val="0F6B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8338736" y="2108018"/>
            <a:ext cx="300310" cy="136228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88" y="1694419"/>
            <a:ext cx="9138612" cy="5494590"/>
          </a:xfrm>
          <a:custGeom>
            <a:avLst/>
            <a:gdLst/>
            <a:ahLst/>
            <a:cxnLst/>
            <a:rect r="r" b="b" t="t" l="l"/>
            <a:pathLst>
              <a:path h="5494590" w="9138612">
                <a:moveTo>
                  <a:pt x="0" y="0"/>
                </a:moveTo>
                <a:lnTo>
                  <a:pt x="9138612" y="0"/>
                </a:lnTo>
                <a:lnTo>
                  <a:pt x="9138612" y="5494590"/>
                </a:lnTo>
                <a:lnTo>
                  <a:pt x="0" y="549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991343"/>
            <a:ext cx="9138612" cy="3435673"/>
          </a:xfrm>
          <a:custGeom>
            <a:avLst/>
            <a:gdLst/>
            <a:ahLst/>
            <a:cxnLst/>
            <a:rect r="r" b="b" t="t" l="l"/>
            <a:pathLst>
              <a:path h="3435673" w="9138612">
                <a:moveTo>
                  <a:pt x="0" y="0"/>
                </a:moveTo>
                <a:lnTo>
                  <a:pt x="9138612" y="0"/>
                </a:lnTo>
                <a:lnTo>
                  <a:pt x="9138612" y="3435673"/>
                </a:lnTo>
                <a:lnTo>
                  <a:pt x="0" y="34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0965" y="1325612"/>
            <a:ext cx="7544477" cy="704904"/>
          </a:xfrm>
          <a:custGeom>
            <a:avLst/>
            <a:gdLst/>
            <a:ahLst/>
            <a:cxnLst/>
            <a:rect r="r" b="b" t="t" l="l"/>
            <a:pathLst>
              <a:path h="704904" w="7544477">
                <a:moveTo>
                  <a:pt x="0" y="0"/>
                </a:moveTo>
                <a:lnTo>
                  <a:pt x="7544478" y="0"/>
                </a:lnTo>
                <a:lnTo>
                  <a:pt x="7544478" y="704904"/>
                </a:lnTo>
                <a:lnTo>
                  <a:pt x="0" y="704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828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0965" y="2644593"/>
            <a:ext cx="7231948" cy="5235703"/>
          </a:xfrm>
          <a:custGeom>
            <a:avLst/>
            <a:gdLst/>
            <a:ahLst/>
            <a:cxnLst/>
            <a:rect r="r" b="b" t="t" l="l"/>
            <a:pathLst>
              <a:path h="5235703" w="7231948">
                <a:moveTo>
                  <a:pt x="0" y="0"/>
                </a:moveTo>
                <a:lnTo>
                  <a:pt x="7231948" y="0"/>
                </a:lnTo>
                <a:lnTo>
                  <a:pt x="7231948" y="5235703"/>
                </a:lnTo>
                <a:lnTo>
                  <a:pt x="0" y="523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72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07977" y="2587443"/>
            <a:ext cx="2497466" cy="568529"/>
          </a:xfrm>
          <a:custGeom>
            <a:avLst/>
            <a:gdLst/>
            <a:ahLst/>
            <a:cxnLst/>
            <a:rect r="r" b="b" t="t" l="l"/>
            <a:pathLst>
              <a:path h="568529" w="2497466">
                <a:moveTo>
                  <a:pt x="0" y="0"/>
                </a:moveTo>
                <a:lnTo>
                  <a:pt x="2497466" y="0"/>
                </a:lnTo>
                <a:lnTo>
                  <a:pt x="2497466" y="568529"/>
                </a:lnTo>
                <a:lnTo>
                  <a:pt x="0" y="56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3312532" y="5763109"/>
            <a:ext cx="963257" cy="266000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4569306" y="6122058"/>
            <a:ext cx="8278249" cy="230105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702380" y="7432142"/>
            <a:ext cx="5680870" cy="1029658"/>
          </a:xfrm>
          <a:custGeom>
            <a:avLst/>
            <a:gdLst/>
            <a:ahLst/>
            <a:cxnLst/>
            <a:rect r="r" b="b" t="t" l="l"/>
            <a:pathLst>
              <a:path h="1029658" w="5680870">
                <a:moveTo>
                  <a:pt x="0" y="0"/>
                </a:moveTo>
                <a:lnTo>
                  <a:pt x="5680870" y="0"/>
                </a:lnTo>
                <a:lnTo>
                  <a:pt x="5680870" y="1029658"/>
                </a:lnTo>
                <a:lnTo>
                  <a:pt x="0" y="1029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7692" y="7918396"/>
            <a:ext cx="6902017" cy="26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renderSlider()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curren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n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dex: 현재 화면에 보이는 이미지의 인덱스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prevIndex, nextIndex: 이미지 배열의 처음과 끝이 순환되도록 이전 및 다음 이미지의 인덱스를 계산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document.createElement("img"), appendChild()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slider-track 안에 이전, 현재, 다음 이미지를 동적으로 생성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660965" y="2079443"/>
            <a:ext cx="5374000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slider-track에 사용할 이미지 파일을 배열로 저장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041653" y="7585566"/>
            <a:ext cx="4660727" cy="112361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1139429"/>
            <a:ext cx="3186834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main2-notice</a:t>
            </a:r>
          </a:p>
        </p:txBody>
      </p:sp>
      <p:sp>
        <p:nvSpPr>
          <p:cNvPr name="AutoShape 20" id="20"/>
          <p:cNvSpPr/>
          <p:nvPr/>
        </p:nvSpPr>
        <p:spPr>
          <a:xfrm>
            <a:off x="3464932" y="5915509"/>
            <a:ext cx="963257" cy="266000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000925"/>
            <a:ext cx="9133224" cy="2420304"/>
          </a:xfrm>
          <a:custGeom>
            <a:avLst/>
            <a:gdLst/>
            <a:ahLst/>
            <a:cxnLst/>
            <a:rect r="r" b="b" t="t" l="l"/>
            <a:pathLst>
              <a:path h="2420304" w="9133224">
                <a:moveTo>
                  <a:pt x="0" y="0"/>
                </a:moveTo>
                <a:lnTo>
                  <a:pt x="9133224" y="0"/>
                </a:lnTo>
                <a:lnTo>
                  <a:pt x="9133224" y="2420304"/>
                </a:lnTo>
                <a:lnTo>
                  <a:pt x="0" y="2420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8" y="6102181"/>
            <a:ext cx="9138612" cy="3156119"/>
          </a:xfrm>
          <a:custGeom>
            <a:avLst/>
            <a:gdLst/>
            <a:ahLst/>
            <a:cxnLst/>
            <a:rect r="r" b="b" t="t" l="l"/>
            <a:pathLst>
              <a:path h="3156119" w="9138612">
                <a:moveTo>
                  <a:pt x="0" y="0"/>
                </a:moveTo>
                <a:lnTo>
                  <a:pt x="9138612" y="0"/>
                </a:lnTo>
                <a:lnTo>
                  <a:pt x="9138612" y="3156119"/>
                </a:lnTo>
                <a:lnTo>
                  <a:pt x="0" y="31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108492"/>
            <a:ext cx="3203910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main3-reward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0247" y="2981875"/>
            <a:ext cx="2551382" cy="6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  <a:spcBef>
                <a:spcPct val="0"/>
              </a:spcBef>
            </a:pPr>
            <a:r>
              <a:rPr lang="en-US" sz="197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 페이지 연결</a:t>
            </a:r>
          </a:p>
          <a:p>
            <a:pPr algn="l">
              <a:lnSpc>
                <a:spcPts val="256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58548" y="4772196"/>
            <a:ext cx="2551382" cy="6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197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 페이지 연결</a:t>
            </a:r>
          </a:p>
          <a:p>
            <a:pPr algn="l">
              <a:lnSpc>
                <a:spcPts val="2569"/>
              </a:lnSpc>
              <a:spcBef>
                <a:spcPct val="0"/>
              </a:spcBef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7722249" y="3315917"/>
            <a:ext cx="2367998" cy="29809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317120" y="3946908"/>
            <a:ext cx="1841428" cy="93735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351" y="1749207"/>
            <a:ext cx="9138612" cy="3792524"/>
          </a:xfrm>
          <a:custGeom>
            <a:avLst/>
            <a:gdLst/>
            <a:ahLst/>
            <a:cxnLst/>
            <a:rect r="r" b="b" t="t" l="l"/>
            <a:pathLst>
              <a:path h="3792524" w="9138612">
                <a:moveTo>
                  <a:pt x="0" y="0"/>
                </a:moveTo>
                <a:lnTo>
                  <a:pt x="9138612" y="0"/>
                </a:lnTo>
                <a:lnTo>
                  <a:pt x="9138612" y="3792524"/>
                </a:lnTo>
                <a:lnTo>
                  <a:pt x="0" y="379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388373"/>
            <a:ext cx="9177963" cy="2661609"/>
          </a:xfrm>
          <a:custGeom>
            <a:avLst/>
            <a:gdLst/>
            <a:ahLst/>
            <a:cxnLst/>
            <a:rect r="r" b="b" t="t" l="l"/>
            <a:pathLst>
              <a:path h="2661609" w="9177963">
                <a:moveTo>
                  <a:pt x="0" y="0"/>
                </a:moveTo>
                <a:lnTo>
                  <a:pt x="9177963" y="0"/>
                </a:lnTo>
                <a:lnTo>
                  <a:pt x="9177963" y="2661610"/>
                </a:lnTo>
                <a:lnTo>
                  <a:pt x="0" y="266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50413" y="1347005"/>
            <a:ext cx="4540182" cy="3089083"/>
          </a:xfrm>
          <a:custGeom>
            <a:avLst/>
            <a:gdLst/>
            <a:ahLst/>
            <a:cxnLst/>
            <a:rect r="r" b="b" t="t" l="l"/>
            <a:pathLst>
              <a:path h="3089083" w="4540182">
                <a:moveTo>
                  <a:pt x="0" y="0"/>
                </a:moveTo>
                <a:lnTo>
                  <a:pt x="4540182" y="0"/>
                </a:lnTo>
                <a:lnTo>
                  <a:pt x="4540182" y="3089082"/>
                </a:lnTo>
                <a:lnTo>
                  <a:pt x="0" y="3089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8612" y="7432527"/>
            <a:ext cx="4540182" cy="3126208"/>
          </a:xfrm>
          <a:custGeom>
            <a:avLst/>
            <a:gdLst/>
            <a:ahLst/>
            <a:cxnLst/>
            <a:rect r="r" b="b" t="t" l="l"/>
            <a:pathLst>
              <a:path h="3126208" w="4540182">
                <a:moveTo>
                  <a:pt x="0" y="0"/>
                </a:moveTo>
                <a:lnTo>
                  <a:pt x="4540182" y="0"/>
                </a:lnTo>
                <a:lnTo>
                  <a:pt x="4540182" y="3126208"/>
                </a:lnTo>
                <a:lnTo>
                  <a:pt x="0" y="3126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22058" y="4121359"/>
            <a:ext cx="6031277" cy="846064"/>
          </a:xfrm>
          <a:custGeom>
            <a:avLst/>
            <a:gdLst/>
            <a:ahLst/>
            <a:cxnLst/>
            <a:rect r="r" b="b" t="t" l="l"/>
            <a:pathLst>
              <a:path h="846064" w="6031277">
                <a:moveTo>
                  <a:pt x="0" y="0"/>
                </a:moveTo>
                <a:lnTo>
                  <a:pt x="6031276" y="0"/>
                </a:lnTo>
                <a:lnTo>
                  <a:pt x="6031276" y="846064"/>
                </a:lnTo>
                <a:lnTo>
                  <a:pt x="0" y="846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189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1990" y="2891546"/>
            <a:ext cx="1831923" cy="289861"/>
          </a:xfrm>
          <a:custGeom>
            <a:avLst/>
            <a:gdLst/>
            <a:ahLst/>
            <a:cxnLst/>
            <a:rect r="r" b="b" t="t" l="l"/>
            <a:pathLst>
              <a:path h="289861" w="1831923">
                <a:moveTo>
                  <a:pt x="0" y="0"/>
                </a:moveTo>
                <a:lnTo>
                  <a:pt x="1831923" y="0"/>
                </a:lnTo>
                <a:lnTo>
                  <a:pt x="1831923" y="289861"/>
                </a:lnTo>
                <a:lnTo>
                  <a:pt x="0" y="289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1990" y="3181407"/>
            <a:ext cx="4942841" cy="943779"/>
          </a:xfrm>
          <a:custGeom>
            <a:avLst/>
            <a:gdLst/>
            <a:ahLst/>
            <a:cxnLst/>
            <a:rect r="r" b="b" t="t" l="l"/>
            <a:pathLst>
              <a:path h="943779" w="4942841">
                <a:moveTo>
                  <a:pt x="0" y="0"/>
                </a:moveTo>
                <a:lnTo>
                  <a:pt x="4942842" y="0"/>
                </a:lnTo>
                <a:lnTo>
                  <a:pt x="4942842" y="943779"/>
                </a:lnTo>
                <a:lnTo>
                  <a:pt x="0" y="943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04983" y="9484606"/>
            <a:ext cx="5577135" cy="802394"/>
          </a:xfrm>
          <a:custGeom>
            <a:avLst/>
            <a:gdLst/>
            <a:ahLst/>
            <a:cxnLst/>
            <a:rect r="r" b="b" t="t" l="l"/>
            <a:pathLst>
              <a:path h="802394" w="5577135">
                <a:moveTo>
                  <a:pt x="0" y="0"/>
                </a:moveTo>
                <a:lnTo>
                  <a:pt x="5577135" y="0"/>
                </a:lnTo>
                <a:lnTo>
                  <a:pt x="5577135" y="802394"/>
                </a:lnTo>
                <a:lnTo>
                  <a:pt x="0" y="802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54241" y="8560111"/>
            <a:ext cx="3427351" cy="871040"/>
          </a:xfrm>
          <a:custGeom>
            <a:avLst/>
            <a:gdLst/>
            <a:ahLst/>
            <a:cxnLst/>
            <a:rect r="r" b="b" t="t" l="l"/>
            <a:pathLst>
              <a:path h="871040" w="3427351">
                <a:moveTo>
                  <a:pt x="0" y="0"/>
                </a:moveTo>
                <a:lnTo>
                  <a:pt x="3427352" y="0"/>
                </a:lnTo>
                <a:lnTo>
                  <a:pt x="3427352" y="871039"/>
                </a:lnTo>
                <a:lnTo>
                  <a:pt x="0" y="871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54241" y="8241119"/>
            <a:ext cx="2139309" cy="376142"/>
          </a:xfrm>
          <a:custGeom>
            <a:avLst/>
            <a:gdLst/>
            <a:ahLst/>
            <a:cxnLst/>
            <a:rect r="r" b="b" t="t" l="l"/>
            <a:pathLst>
              <a:path h="376142" w="2139309">
                <a:moveTo>
                  <a:pt x="0" y="0"/>
                </a:moveTo>
                <a:lnTo>
                  <a:pt x="2139309" y="0"/>
                </a:lnTo>
                <a:lnTo>
                  <a:pt x="2139309" y="376142"/>
                </a:lnTo>
                <a:lnTo>
                  <a:pt x="0" y="376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1108492"/>
            <a:ext cx="3484972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main4-bean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50413" y="4469218"/>
            <a:ext cx="8593782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slideInLeftmain4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좌측 컨테이너(bean-image)가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왼쪽에서 오른쪽으로 슬라이드하며 나타나는 애니메이션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opacity 0.3s ease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opacity가 변할 때 0.3s ease (느리게 시작하고 느리게 끝나는) 속도로 변화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transform 0.3s ease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transform 속성이 변할 때 0.3s ease 속도로 변화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AutoShape 19" id="19"/>
          <p:cNvSpPr/>
          <p:nvPr/>
        </p:nvSpPr>
        <p:spPr>
          <a:xfrm flipV="true">
            <a:off x="2195707" y="3181407"/>
            <a:ext cx="10609275" cy="286598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4347786" y="6388896"/>
            <a:ext cx="9128436" cy="204029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2553299" y="8212544"/>
            <a:ext cx="6902017" cy="163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slideInRightmain4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우측 컨테이너(bean-content)가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오른쪽에서 왼쪽으로 슬라이드하며 나타나는 애니메이션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63" y="5199438"/>
            <a:ext cx="9144000" cy="2452955"/>
          </a:xfrm>
          <a:custGeom>
            <a:avLst/>
            <a:gdLst/>
            <a:ahLst/>
            <a:cxnLst/>
            <a:rect r="r" b="b" t="t" l="l"/>
            <a:pathLst>
              <a:path h="2452955" w="9144000">
                <a:moveTo>
                  <a:pt x="0" y="0"/>
                </a:moveTo>
                <a:lnTo>
                  <a:pt x="9144000" y="0"/>
                </a:lnTo>
                <a:lnTo>
                  <a:pt x="9144000" y="2452955"/>
                </a:lnTo>
                <a:lnTo>
                  <a:pt x="0" y="245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3" y="1634907"/>
            <a:ext cx="9104649" cy="3562194"/>
          </a:xfrm>
          <a:custGeom>
            <a:avLst/>
            <a:gdLst/>
            <a:ahLst/>
            <a:cxnLst/>
            <a:rect r="r" b="b" t="t" l="l"/>
            <a:pathLst>
              <a:path h="3562194" w="9104649">
                <a:moveTo>
                  <a:pt x="0" y="0"/>
                </a:moveTo>
                <a:lnTo>
                  <a:pt x="9104649" y="0"/>
                </a:lnTo>
                <a:lnTo>
                  <a:pt x="9104649" y="3562193"/>
                </a:lnTo>
                <a:lnTo>
                  <a:pt x="0" y="3562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6045" y="1634907"/>
            <a:ext cx="4547712" cy="3084998"/>
          </a:xfrm>
          <a:custGeom>
            <a:avLst/>
            <a:gdLst/>
            <a:ahLst/>
            <a:cxnLst/>
            <a:rect r="r" b="b" t="t" l="l"/>
            <a:pathLst>
              <a:path h="3084998" w="4547712">
                <a:moveTo>
                  <a:pt x="0" y="0"/>
                </a:moveTo>
                <a:lnTo>
                  <a:pt x="4547712" y="0"/>
                </a:lnTo>
                <a:lnTo>
                  <a:pt x="4547712" y="3084997"/>
                </a:lnTo>
                <a:lnTo>
                  <a:pt x="0" y="30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34189" y="4274383"/>
            <a:ext cx="5414496" cy="869117"/>
          </a:xfrm>
          <a:custGeom>
            <a:avLst/>
            <a:gdLst/>
            <a:ahLst/>
            <a:cxnLst/>
            <a:rect r="r" b="b" t="t" l="l"/>
            <a:pathLst>
              <a:path h="869117" w="5414496">
                <a:moveTo>
                  <a:pt x="0" y="0"/>
                </a:moveTo>
                <a:lnTo>
                  <a:pt x="5414496" y="0"/>
                </a:lnTo>
                <a:lnTo>
                  <a:pt x="5414496" y="869117"/>
                </a:lnTo>
                <a:lnTo>
                  <a:pt x="0" y="86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47533" y="3669046"/>
            <a:ext cx="4118458" cy="605338"/>
          </a:xfrm>
          <a:custGeom>
            <a:avLst/>
            <a:gdLst/>
            <a:ahLst/>
            <a:cxnLst/>
            <a:rect r="r" b="b" t="t" l="l"/>
            <a:pathLst>
              <a:path h="605338" w="4118458">
                <a:moveTo>
                  <a:pt x="0" y="0"/>
                </a:moveTo>
                <a:lnTo>
                  <a:pt x="4118458" y="0"/>
                </a:lnTo>
                <a:lnTo>
                  <a:pt x="4118458" y="605337"/>
                </a:lnTo>
                <a:lnTo>
                  <a:pt x="0" y="60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533" y="3353963"/>
            <a:ext cx="2059229" cy="324608"/>
          </a:xfrm>
          <a:custGeom>
            <a:avLst/>
            <a:gdLst/>
            <a:ahLst/>
            <a:cxnLst/>
            <a:rect r="r" b="b" t="t" l="l"/>
            <a:pathLst>
              <a:path h="324608" w="2059229">
                <a:moveTo>
                  <a:pt x="0" y="0"/>
                </a:moveTo>
                <a:lnTo>
                  <a:pt x="2059229" y="0"/>
                </a:lnTo>
                <a:lnTo>
                  <a:pt x="2059229" y="324608"/>
                </a:lnTo>
                <a:lnTo>
                  <a:pt x="0" y="324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1108492"/>
            <a:ext cx="3484972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main5-reserve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1219" y="6009748"/>
            <a:ext cx="6902017" cy="131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fadeInSlowmain5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요소가 서서히 나타나도록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opacity 값을 0에서 1로 부드럽게 변경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71219" y="7623818"/>
            <a:ext cx="6714189" cy="196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animation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@keyframes로 정의한 fadeInSlowmain5 애니메이션을 적용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8s 동안 느려지는 속도로 재생되며,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forwards 속성으로 애니메이션이 끝난 후 마지막 상태 유지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(opacity: 1, transform: translateY(0))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018361" y="3177405"/>
            <a:ext cx="4803697" cy="176558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63" y="1634907"/>
            <a:ext cx="9110037" cy="5113008"/>
          </a:xfrm>
          <a:custGeom>
            <a:avLst/>
            <a:gdLst/>
            <a:ahLst/>
            <a:cxnLst/>
            <a:rect r="r" b="b" t="t" l="l"/>
            <a:pathLst>
              <a:path h="5113008" w="9110037">
                <a:moveTo>
                  <a:pt x="0" y="0"/>
                </a:moveTo>
                <a:lnTo>
                  <a:pt x="9110037" y="0"/>
                </a:lnTo>
                <a:lnTo>
                  <a:pt x="9110037" y="5113008"/>
                </a:lnTo>
                <a:lnTo>
                  <a:pt x="0" y="511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3" y="6862215"/>
            <a:ext cx="9104649" cy="2846806"/>
          </a:xfrm>
          <a:custGeom>
            <a:avLst/>
            <a:gdLst/>
            <a:ahLst/>
            <a:cxnLst/>
            <a:rect r="r" b="b" t="t" l="l"/>
            <a:pathLst>
              <a:path h="2846806" w="9104649">
                <a:moveTo>
                  <a:pt x="0" y="0"/>
                </a:moveTo>
                <a:lnTo>
                  <a:pt x="9104649" y="0"/>
                </a:lnTo>
                <a:lnTo>
                  <a:pt x="9104649" y="2846806"/>
                </a:lnTo>
                <a:lnTo>
                  <a:pt x="0" y="284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146592"/>
            <a:ext cx="4207626" cy="2983019"/>
          </a:xfrm>
          <a:custGeom>
            <a:avLst/>
            <a:gdLst/>
            <a:ahLst/>
            <a:cxnLst/>
            <a:rect r="r" b="b" t="t" l="l"/>
            <a:pathLst>
              <a:path h="2983019" w="4207626">
                <a:moveTo>
                  <a:pt x="0" y="0"/>
                </a:moveTo>
                <a:lnTo>
                  <a:pt x="4207626" y="0"/>
                </a:lnTo>
                <a:lnTo>
                  <a:pt x="4207626" y="2983018"/>
                </a:lnTo>
                <a:lnTo>
                  <a:pt x="0" y="298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76812" y="1849503"/>
            <a:ext cx="5129459" cy="3293997"/>
          </a:xfrm>
          <a:custGeom>
            <a:avLst/>
            <a:gdLst/>
            <a:ahLst/>
            <a:cxnLst/>
            <a:rect r="r" b="b" t="t" l="l"/>
            <a:pathLst>
              <a:path h="3293997" w="5129459">
                <a:moveTo>
                  <a:pt x="0" y="0"/>
                </a:moveTo>
                <a:lnTo>
                  <a:pt x="5129458" y="0"/>
                </a:lnTo>
                <a:lnTo>
                  <a:pt x="5129458" y="3293997"/>
                </a:lnTo>
                <a:lnTo>
                  <a:pt x="0" y="3293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239592"/>
            <a:ext cx="4032812" cy="2934873"/>
          </a:xfrm>
          <a:custGeom>
            <a:avLst/>
            <a:gdLst/>
            <a:ahLst/>
            <a:cxnLst/>
            <a:rect r="r" b="b" t="t" l="l"/>
            <a:pathLst>
              <a:path h="2934873" w="4032812">
                <a:moveTo>
                  <a:pt x="0" y="0"/>
                </a:moveTo>
                <a:lnTo>
                  <a:pt x="4032812" y="0"/>
                </a:lnTo>
                <a:lnTo>
                  <a:pt x="4032812" y="2934874"/>
                </a:lnTo>
                <a:lnTo>
                  <a:pt x="0" y="2934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0231" y="6747915"/>
            <a:ext cx="5401808" cy="736192"/>
          </a:xfrm>
          <a:custGeom>
            <a:avLst/>
            <a:gdLst/>
            <a:ahLst/>
            <a:cxnLst/>
            <a:rect r="r" b="b" t="t" l="l"/>
            <a:pathLst>
              <a:path h="736192" w="5401808">
                <a:moveTo>
                  <a:pt x="0" y="0"/>
                </a:moveTo>
                <a:lnTo>
                  <a:pt x="5401808" y="0"/>
                </a:lnTo>
                <a:lnTo>
                  <a:pt x="5401808" y="736192"/>
                </a:lnTo>
                <a:lnTo>
                  <a:pt x="0" y="736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50231" y="5869033"/>
            <a:ext cx="3451809" cy="860508"/>
          </a:xfrm>
          <a:custGeom>
            <a:avLst/>
            <a:gdLst/>
            <a:ahLst/>
            <a:cxnLst/>
            <a:rect r="r" b="b" t="t" l="l"/>
            <a:pathLst>
              <a:path h="860508" w="3451809">
                <a:moveTo>
                  <a:pt x="0" y="0"/>
                </a:moveTo>
                <a:lnTo>
                  <a:pt x="3451809" y="0"/>
                </a:lnTo>
                <a:lnTo>
                  <a:pt x="3451809" y="860508"/>
                </a:lnTo>
                <a:lnTo>
                  <a:pt x="0" y="860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50231" y="5502775"/>
            <a:ext cx="1682501" cy="366259"/>
          </a:xfrm>
          <a:custGeom>
            <a:avLst/>
            <a:gdLst/>
            <a:ahLst/>
            <a:cxnLst/>
            <a:rect r="r" b="b" t="t" l="l"/>
            <a:pathLst>
              <a:path h="366259" w="1682501">
                <a:moveTo>
                  <a:pt x="0" y="0"/>
                </a:moveTo>
                <a:lnTo>
                  <a:pt x="1682501" y="0"/>
                </a:lnTo>
                <a:lnTo>
                  <a:pt x="1682501" y="366258"/>
                </a:lnTo>
                <a:lnTo>
                  <a:pt x="0" y="366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500" y="1108492"/>
            <a:ext cx="2298978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main6-fav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3392" y="7474582"/>
            <a:ext cx="7118648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slideLeftmain6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fadeInSlowmain6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slideInLeftmain6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fav-title-img, fav-text-img가 왼쪽에서 오른쪽으로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슬라이드하며 나타나는 효과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animation-delay를 다르게 주어 시간차 슬라이드 효과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fadeInUpmain6: fav-link가 아래에서 위로 나타나는 효과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749207"/>
            <a:ext cx="9070686" cy="3923072"/>
          </a:xfrm>
          <a:custGeom>
            <a:avLst/>
            <a:gdLst/>
            <a:ahLst/>
            <a:cxnLst/>
            <a:rect r="r" b="b" t="t" l="l"/>
            <a:pathLst>
              <a:path h="3923072" w="9070686">
                <a:moveTo>
                  <a:pt x="0" y="0"/>
                </a:moveTo>
                <a:lnTo>
                  <a:pt x="9070686" y="0"/>
                </a:lnTo>
                <a:lnTo>
                  <a:pt x="9070686" y="3923071"/>
                </a:lnTo>
                <a:lnTo>
                  <a:pt x="0" y="3923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3" y="6125381"/>
            <a:ext cx="9110037" cy="2408842"/>
          </a:xfrm>
          <a:custGeom>
            <a:avLst/>
            <a:gdLst/>
            <a:ahLst/>
            <a:cxnLst/>
            <a:rect r="r" b="b" t="t" l="l"/>
            <a:pathLst>
              <a:path h="2408842" w="9110037">
                <a:moveTo>
                  <a:pt x="0" y="0"/>
                </a:moveTo>
                <a:lnTo>
                  <a:pt x="9110037" y="0"/>
                </a:lnTo>
                <a:lnTo>
                  <a:pt x="9110037" y="2408842"/>
                </a:lnTo>
                <a:lnTo>
                  <a:pt x="0" y="2408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4346" y="1749207"/>
            <a:ext cx="4501826" cy="3053870"/>
          </a:xfrm>
          <a:custGeom>
            <a:avLst/>
            <a:gdLst/>
            <a:ahLst/>
            <a:cxnLst/>
            <a:rect r="r" b="b" t="t" l="l"/>
            <a:pathLst>
              <a:path h="3053870" w="4501826">
                <a:moveTo>
                  <a:pt x="0" y="0"/>
                </a:moveTo>
                <a:lnTo>
                  <a:pt x="4501825" y="0"/>
                </a:lnTo>
                <a:lnTo>
                  <a:pt x="4501825" y="3053870"/>
                </a:lnTo>
                <a:lnTo>
                  <a:pt x="0" y="305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04532" y="4369773"/>
            <a:ext cx="5010607" cy="1871992"/>
          </a:xfrm>
          <a:custGeom>
            <a:avLst/>
            <a:gdLst/>
            <a:ahLst/>
            <a:cxnLst/>
            <a:rect r="r" b="b" t="t" l="l"/>
            <a:pathLst>
              <a:path h="1871992" w="5010607">
                <a:moveTo>
                  <a:pt x="0" y="0"/>
                </a:moveTo>
                <a:lnTo>
                  <a:pt x="5010607" y="0"/>
                </a:lnTo>
                <a:lnTo>
                  <a:pt x="5010607" y="1871993"/>
                </a:lnTo>
                <a:lnTo>
                  <a:pt x="0" y="1871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04532" y="4056834"/>
            <a:ext cx="2505303" cy="322465"/>
          </a:xfrm>
          <a:custGeom>
            <a:avLst/>
            <a:gdLst/>
            <a:ahLst/>
            <a:cxnLst/>
            <a:rect r="r" b="b" t="t" l="l"/>
            <a:pathLst>
              <a:path h="322465" w="2505303">
                <a:moveTo>
                  <a:pt x="0" y="0"/>
                </a:moveTo>
                <a:lnTo>
                  <a:pt x="2505304" y="0"/>
                </a:lnTo>
                <a:lnTo>
                  <a:pt x="2505304" y="322464"/>
                </a:lnTo>
                <a:lnTo>
                  <a:pt x="0" y="322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108492"/>
            <a:ext cx="3860646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main7-magazine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8016" y="6504930"/>
            <a:ext cx="6902017" cy="131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fadeInSlowmain7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요소가 서서히 나타나도록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opacity 값을 0에서 1로 부드럽게 변경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8016" y="8085445"/>
            <a:ext cx="6714189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animation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@keyframes로 정의한 fadeInSlowmain7애니메이션을 적용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8s 동안 느려지는 속도로 재생되며,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forwards 속성으로 애니메이션이 끝난 후 마지막 상태 유지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(opacity: 1, transform: translateY(0))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복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63" y="1749207"/>
            <a:ext cx="9110037" cy="3587077"/>
          </a:xfrm>
          <a:custGeom>
            <a:avLst/>
            <a:gdLst/>
            <a:ahLst/>
            <a:cxnLst/>
            <a:rect r="r" b="b" t="t" l="l"/>
            <a:pathLst>
              <a:path h="3587077" w="9110037">
                <a:moveTo>
                  <a:pt x="0" y="0"/>
                </a:moveTo>
                <a:lnTo>
                  <a:pt x="9110037" y="0"/>
                </a:lnTo>
                <a:lnTo>
                  <a:pt x="9110037" y="3587077"/>
                </a:lnTo>
                <a:lnTo>
                  <a:pt x="0" y="358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3" y="5450584"/>
            <a:ext cx="9104649" cy="2819912"/>
          </a:xfrm>
          <a:custGeom>
            <a:avLst/>
            <a:gdLst/>
            <a:ahLst/>
            <a:cxnLst/>
            <a:rect r="r" b="b" t="t" l="l"/>
            <a:pathLst>
              <a:path h="2819912" w="9104649">
                <a:moveTo>
                  <a:pt x="0" y="0"/>
                </a:moveTo>
                <a:lnTo>
                  <a:pt x="9104649" y="0"/>
                </a:lnTo>
                <a:lnTo>
                  <a:pt x="9104649" y="2819912"/>
                </a:lnTo>
                <a:lnTo>
                  <a:pt x="0" y="281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1365" y="1749207"/>
            <a:ext cx="4625044" cy="3746871"/>
          </a:xfrm>
          <a:custGeom>
            <a:avLst/>
            <a:gdLst/>
            <a:ahLst/>
            <a:cxnLst/>
            <a:rect r="r" b="b" t="t" l="l"/>
            <a:pathLst>
              <a:path h="3746871" w="4625044">
                <a:moveTo>
                  <a:pt x="0" y="0"/>
                </a:moveTo>
                <a:lnTo>
                  <a:pt x="4625044" y="0"/>
                </a:lnTo>
                <a:lnTo>
                  <a:pt x="4625044" y="3746870"/>
                </a:lnTo>
                <a:lnTo>
                  <a:pt x="0" y="3746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108492"/>
            <a:ext cx="3860646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main8-store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9260" y="6067577"/>
            <a:ext cx="6902017" cy="230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fadeInSlowmain8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@keyframes slideInRightmain8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fadeIn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Slowmain8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좌측 매장 이미지가 서서히 나타나는 효과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slideInRightmain8: 우측 콘텐츠가 오른쪽에서 왼쪽으로 슬라이드하며 나타나는 효과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527" y="2969671"/>
            <a:ext cx="5290041" cy="6288629"/>
          </a:xfrm>
          <a:custGeom>
            <a:avLst/>
            <a:gdLst/>
            <a:ahLst/>
            <a:cxnLst/>
            <a:rect r="r" b="b" t="t" l="l"/>
            <a:pathLst>
              <a:path h="6288629" w="5290041">
                <a:moveTo>
                  <a:pt x="0" y="0"/>
                </a:moveTo>
                <a:lnTo>
                  <a:pt x="5290040" y="0"/>
                </a:lnTo>
                <a:lnTo>
                  <a:pt x="5290040" y="6288629"/>
                </a:lnTo>
                <a:lnTo>
                  <a:pt x="0" y="628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09567" y="5143500"/>
            <a:ext cx="5452440" cy="4803757"/>
          </a:xfrm>
          <a:custGeom>
            <a:avLst/>
            <a:gdLst/>
            <a:ahLst/>
            <a:cxnLst/>
            <a:rect r="r" b="b" t="t" l="l"/>
            <a:pathLst>
              <a:path h="4803757" w="5452440">
                <a:moveTo>
                  <a:pt x="0" y="0"/>
                </a:moveTo>
                <a:lnTo>
                  <a:pt x="5452440" y="0"/>
                </a:lnTo>
                <a:lnTo>
                  <a:pt x="5452440" y="4803757"/>
                </a:lnTo>
                <a:lnTo>
                  <a:pt x="0" y="480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1464" y="1988076"/>
            <a:ext cx="8199734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DOMContentLoaded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HTML 문서의 DOM이 완전히 로드되고 파싱되었을 때 코드 실행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animatedElements 배열에 document.querySelector를 사용하여 애니메이션을 적용할 모든 요소를 지정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135211" y="3986530"/>
            <a:ext cx="7142013" cy="48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ntersectionObserver: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타겟 요소가 뷰포트(화면)와 교차하는지 여부를 비동기적으로 감지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new I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ntersectionObserver()를 통해 observer 객체를 생성하고,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threshold: 0.1 옵션을 사용하여 요소가 뷰포트에 10% 이상 보일 때 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이벤트를 발생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IntersectionObserver는 animatedElements의 요소가 화면에 나타나면 (entry.isIntersecting이 true일 때) animate 클래스를 추가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CSS 파일에 미리 정의된 .animate 클래스는 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@keyframes 애니메이션 실행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3909277" y="2209341"/>
            <a:ext cx="2797307" cy="93570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8135787" y="4290906"/>
            <a:ext cx="3540925" cy="93797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2585338" y="3623023"/>
            <a:ext cx="3258338" cy="168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951417" y="9258300"/>
            <a:ext cx="4626264" cy="866836"/>
          </a:xfrm>
          <a:custGeom>
            <a:avLst/>
            <a:gdLst/>
            <a:ahLst/>
            <a:cxnLst/>
            <a:rect r="r" b="b" t="t" l="l"/>
            <a:pathLst>
              <a:path h="866836" w="4626264">
                <a:moveTo>
                  <a:pt x="0" y="0"/>
                </a:moveTo>
                <a:lnTo>
                  <a:pt x="4626264" y="0"/>
                </a:lnTo>
                <a:lnTo>
                  <a:pt x="4626264" y="866836"/>
                </a:lnTo>
                <a:lnTo>
                  <a:pt x="0" y="866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9725"/>
            <a:ext cx="612057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70752" y="1242100"/>
            <a:ext cx="6439006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Scroll Animation 감지 JS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1062819" y="7695927"/>
            <a:ext cx="3643398" cy="160390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036640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메뉴 페이지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72" y="56945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2809" y="1158592"/>
            <a:ext cx="13498289" cy="3697446"/>
          </a:xfrm>
          <a:custGeom>
            <a:avLst/>
            <a:gdLst/>
            <a:ahLst/>
            <a:cxnLst/>
            <a:rect r="r" b="b" t="t" l="l"/>
            <a:pathLst>
              <a:path h="3697446" w="13498289">
                <a:moveTo>
                  <a:pt x="0" y="0"/>
                </a:moveTo>
                <a:lnTo>
                  <a:pt x="13498289" y="0"/>
                </a:lnTo>
                <a:lnTo>
                  <a:pt x="13498289" y="3697446"/>
                </a:lnTo>
                <a:lnTo>
                  <a:pt x="0" y="369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5" t="-1220" r="0" b="-12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587" y="7055456"/>
            <a:ext cx="8204992" cy="3179434"/>
          </a:xfrm>
          <a:custGeom>
            <a:avLst/>
            <a:gdLst/>
            <a:ahLst/>
            <a:cxnLst/>
            <a:rect r="r" b="b" t="t" l="l"/>
            <a:pathLst>
              <a:path h="3179434" w="8204992">
                <a:moveTo>
                  <a:pt x="0" y="0"/>
                </a:moveTo>
                <a:lnTo>
                  <a:pt x="8204992" y="0"/>
                </a:lnTo>
                <a:lnTo>
                  <a:pt x="8204992" y="3179434"/>
                </a:lnTo>
                <a:lnTo>
                  <a:pt x="0" y="3179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9463891" y="8645173"/>
            <a:ext cx="1964759" cy="31942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852640" y="3237418"/>
            <a:ext cx="646770" cy="1345054"/>
          </a:xfrm>
          <a:custGeom>
            <a:avLst/>
            <a:gdLst/>
            <a:ahLst/>
            <a:cxnLst/>
            <a:rect r="r" b="b" t="t" l="l"/>
            <a:pathLst>
              <a:path h="1345054" w="646770">
                <a:moveTo>
                  <a:pt x="0" y="0"/>
                </a:moveTo>
                <a:lnTo>
                  <a:pt x="646771" y="0"/>
                </a:lnTo>
                <a:lnTo>
                  <a:pt x="646771" y="1345054"/>
                </a:lnTo>
                <a:lnTo>
                  <a:pt x="0" y="134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1174" y="453256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809" y="89725"/>
            <a:ext cx="4679557" cy="93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메뉴 페이지(1)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1733" y="4970338"/>
            <a:ext cx="8453803" cy="195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HTML5를 사용하여 전체 레이아웃 구조를 설계하고</a:t>
            </a:r>
          </a:p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div, h3, button, form, label, input 등의 요소를 활용해</a:t>
            </a:r>
          </a:p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제목, 카테고리 버튼, 체크박스 필터를 구성</a:t>
            </a:r>
          </a:p>
          <a:p>
            <a:pPr algn="ctr">
              <a:lnSpc>
                <a:spcPts val="2628"/>
              </a:lnSpc>
              <a:spcBef>
                <a:spcPct val="0"/>
              </a:spcBef>
            </a:pPr>
          </a:p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카테고리 버튼의 선택 상태를 active 클래스와 배경색으로 클릭한 버튼만 활성화</a:t>
            </a:r>
          </a:p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체크박스 라벨 사이 간격은 margin-right 속성으로 조정했음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2788" y="8256799"/>
            <a:ext cx="3296623" cy="38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4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클릭한 버튼만 활설화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036640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 및 담당 파트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83" y="569448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1503" y="1059974"/>
            <a:ext cx="8547108" cy="5053549"/>
          </a:xfrm>
          <a:custGeom>
            <a:avLst/>
            <a:gdLst/>
            <a:ahLst/>
            <a:cxnLst/>
            <a:rect r="r" b="b" t="t" l="l"/>
            <a:pathLst>
              <a:path h="5053549" w="8547108">
                <a:moveTo>
                  <a:pt x="0" y="0"/>
                </a:moveTo>
                <a:lnTo>
                  <a:pt x="8547108" y="0"/>
                </a:lnTo>
                <a:lnTo>
                  <a:pt x="8547108" y="5053549"/>
                </a:lnTo>
                <a:lnTo>
                  <a:pt x="0" y="5053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88" t="-27175" r="-1268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4028" y="5143500"/>
            <a:ext cx="7506832" cy="4447482"/>
          </a:xfrm>
          <a:custGeom>
            <a:avLst/>
            <a:gdLst/>
            <a:ahLst/>
            <a:cxnLst/>
            <a:rect r="r" b="b" t="t" l="l"/>
            <a:pathLst>
              <a:path h="4447482" w="7506832">
                <a:moveTo>
                  <a:pt x="0" y="0"/>
                </a:moveTo>
                <a:lnTo>
                  <a:pt x="7506832" y="0"/>
                </a:lnTo>
                <a:lnTo>
                  <a:pt x="7506832" y="4447482"/>
                </a:lnTo>
                <a:lnTo>
                  <a:pt x="0" y="4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4" r="0" b="-2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34028" y="1041920"/>
            <a:ext cx="5616738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&lt;form&gt; 태그</a:t>
            </a: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안에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&lt;label&gt; + &lt;input type="checkbox"&gt;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구조를 사용 하여 작성 함</a:t>
            </a:r>
          </a:p>
          <a:p>
            <a:pPr algn="l">
              <a:lnSpc>
                <a:spcPts val="31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1174" y="453256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809" y="89725"/>
            <a:ext cx="6052935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메뉴 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4028" y="2664101"/>
            <a:ext cx="7506832" cy="181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div class="dropdown-container" 안에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&lt;button&gt; : 드롭다운 열기/닫기 버튼 (상세분류 ▼)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&lt;div class="dropdown-options"&gt; : 숨겨진 세부 옵션 영역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옵션은 &lt;label&gt; + &lt;input type="checkbox"&gt; 형태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3874" y="8723115"/>
            <a:ext cx="8684737" cy="111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29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상세 분류 버튼을 클릭 시 display 상태를 감지해 펼쳐지지 않은 경우 block으로 설정해 숨겨진 요소가 표시되도록, 펼쳐진 경우 none으로 설정해 숨겨지도록 구성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5304457" y="7081670"/>
            <a:ext cx="4578191" cy="158529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2809" y="1185242"/>
            <a:ext cx="8091006" cy="7309846"/>
          </a:xfrm>
          <a:custGeom>
            <a:avLst/>
            <a:gdLst/>
            <a:ahLst/>
            <a:cxnLst/>
            <a:rect r="r" b="b" t="t" l="l"/>
            <a:pathLst>
              <a:path h="7309846" w="8091006">
                <a:moveTo>
                  <a:pt x="0" y="0"/>
                </a:moveTo>
                <a:lnTo>
                  <a:pt x="8091005" y="0"/>
                </a:lnTo>
                <a:lnTo>
                  <a:pt x="8091005" y="7309846"/>
                </a:lnTo>
                <a:lnTo>
                  <a:pt x="0" y="730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2914" y="1185242"/>
            <a:ext cx="5944259" cy="2580349"/>
          </a:xfrm>
          <a:custGeom>
            <a:avLst/>
            <a:gdLst/>
            <a:ahLst/>
            <a:cxnLst/>
            <a:rect r="r" b="b" t="t" l="l"/>
            <a:pathLst>
              <a:path h="2580349" w="5944259">
                <a:moveTo>
                  <a:pt x="0" y="0"/>
                </a:moveTo>
                <a:lnTo>
                  <a:pt x="5944259" y="0"/>
                </a:lnTo>
                <a:lnTo>
                  <a:pt x="5944259" y="2580349"/>
                </a:lnTo>
                <a:lnTo>
                  <a:pt x="0" y="2580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1174" y="453256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809" y="89725"/>
            <a:ext cx="4871390" cy="93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메뉴 페이지(2)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0039" y="4155758"/>
            <a:ext cx="7960206" cy="528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501" indent="-291751" lvl="1">
              <a:lnSpc>
                <a:spcPts val="351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CSS hover &amp; transform →                               사용자</a:t>
            </a: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의 마우스를 올렸을 때 이미지가                 부드럽게 확대되는 hover 효과를 구현</a:t>
            </a:r>
          </a:p>
          <a:p>
            <a:pPr algn="l">
              <a:lnSpc>
                <a:spcPts val="3513"/>
              </a:lnSpc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algn="l" marL="583501" indent="-291751" lvl="1">
              <a:lnSpc>
                <a:spcPts val="351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transition</a:t>
            </a: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→                                                    확대 동작이 부드럽게 이어지도록 함</a:t>
            </a:r>
          </a:p>
          <a:p>
            <a:pPr algn="l">
              <a:lnSpc>
                <a:spcPts val="3513"/>
              </a:lnSpc>
            </a:pPr>
          </a:p>
          <a:p>
            <a:pPr algn="l" marL="583501" indent="-291751" lvl="1">
              <a:lnSpc>
                <a:spcPts val="351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확대 시 사진 전체 크기가 함께 커지는 현상 발생 →</a:t>
            </a:r>
          </a:p>
          <a:p>
            <a:pPr algn="l">
              <a:lnSpc>
                <a:spcPts val="3513"/>
              </a:lnSpc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overflow: hidden을 사용하여</a:t>
            </a:r>
          </a:p>
          <a:p>
            <a:pPr algn="l">
              <a:lnSpc>
                <a:spcPts val="3513"/>
              </a:lnSpc>
            </a:pPr>
            <a:r>
              <a:rPr lang="en-US" sz="270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내용이 넘쳐 커지는 것을 방지 함</a:t>
            </a:r>
          </a:p>
          <a:p>
            <a:pPr algn="l">
              <a:lnSpc>
                <a:spcPts val="3513"/>
              </a:lnSpc>
            </a:pPr>
          </a:p>
          <a:p>
            <a:pPr algn="l">
              <a:lnSpc>
                <a:spcPts val="3513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V="true">
            <a:off x="9006469" y="1110880"/>
            <a:ext cx="1964759" cy="31942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420307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 및 회원가입 페이지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72" y="56945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64072" y="2023501"/>
            <a:ext cx="8300941" cy="7234799"/>
          </a:xfrm>
          <a:custGeom>
            <a:avLst/>
            <a:gdLst/>
            <a:ahLst/>
            <a:cxnLst/>
            <a:rect r="r" b="b" t="t" l="l"/>
            <a:pathLst>
              <a:path h="7234799" w="8300941">
                <a:moveTo>
                  <a:pt x="0" y="0"/>
                </a:moveTo>
                <a:lnTo>
                  <a:pt x="8300941" y="0"/>
                </a:lnTo>
                <a:lnTo>
                  <a:pt x="8300941" y="7234799"/>
                </a:lnTo>
                <a:lnTo>
                  <a:pt x="0" y="723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653" t="0" r="-4620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662" y="5105400"/>
            <a:ext cx="292159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login_info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900" y="5889856"/>
            <a:ext cx="482532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input 2개 (아이디/ 로그인)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checkbox (아이디 저장)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button 으로 구성 (로그인)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93541" y="8004400"/>
            <a:ext cx="2711655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login_find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63286" y="3418388"/>
            <a:ext cx="292159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3541" y="6931624"/>
            <a:ext cx="292159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p2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3885608" y="5376862"/>
            <a:ext cx="1697514" cy="264038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2306706" y="7224338"/>
            <a:ext cx="1856580" cy="2694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12148207" y="3689851"/>
            <a:ext cx="1769104" cy="374225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2306706" y="8346294"/>
            <a:ext cx="1856580" cy="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13068470" y="2381486"/>
            <a:ext cx="1646637" cy="30379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4715107" y="1985401"/>
            <a:ext cx="2921598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배경이미지 설정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98540" y="1341912"/>
            <a:ext cx="3229456" cy="980798"/>
          </a:xfrm>
          <a:custGeom>
            <a:avLst/>
            <a:gdLst/>
            <a:ahLst/>
            <a:cxnLst/>
            <a:rect r="r" b="b" t="t" l="l"/>
            <a:pathLst>
              <a:path h="980798" w="3229456">
                <a:moveTo>
                  <a:pt x="0" y="0"/>
                </a:moveTo>
                <a:lnTo>
                  <a:pt x="3229456" y="0"/>
                </a:lnTo>
                <a:lnTo>
                  <a:pt x="3229456" y="980797"/>
                </a:lnTo>
                <a:lnTo>
                  <a:pt x="0" y="98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31619" y="1341912"/>
            <a:ext cx="3150307" cy="935247"/>
          </a:xfrm>
          <a:custGeom>
            <a:avLst/>
            <a:gdLst/>
            <a:ahLst/>
            <a:cxnLst/>
            <a:rect r="r" b="b" t="t" l="l"/>
            <a:pathLst>
              <a:path h="935247" w="3150307">
                <a:moveTo>
                  <a:pt x="0" y="0"/>
                </a:moveTo>
                <a:lnTo>
                  <a:pt x="3150308" y="0"/>
                </a:lnTo>
                <a:lnTo>
                  <a:pt x="3150308" y="935247"/>
                </a:lnTo>
                <a:lnTo>
                  <a:pt x="0" y="93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397" y="3814124"/>
            <a:ext cx="5914737" cy="3855203"/>
          </a:xfrm>
          <a:custGeom>
            <a:avLst/>
            <a:gdLst/>
            <a:ahLst/>
            <a:cxnLst/>
            <a:rect r="r" b="b" t="t" l="l"/>
            <a:pathLst>
              <a:path h="3855203" w="5914737">
                <a:moveTo>
                  <a:pt x="0" y="0"/>
                </a:moveTo>
                <a:lnTo>
                  <a:pt x="5914737" y="0"/>
                </a:lnTo>
                <a:lnTo>
                  <a:pt x="5914737" y="3855203"/>
                </a:lnTo>
                <a:lnTo>
                  <a:pt x="0" y="3855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57" b="-11186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95677" y="6481779"/>
            <a:ext cx="6006819" cy="822590"/>
          </a:xfrm>
          <a:custGeom>
            <a:avLst/>
            <a:gdLst/>
            <a:ahLst/>
            <a:cxnLst/>
            <a:rect r="r" b="b" t="t" l="l"/>
            <a:pathLst>
              <a:path h="822590" w="6006819">
                <a:moveTo>
                  <a:pt x="0" y="0"/>
                </a:moveTo>
                <a:lnTo>
                  <a:pt x="6006819" y="0"/>
                </a:lnTo>
                <a:lnTo>
                  <a:pt x="6006819" y="822590"/>
                </a:lnTo>
                <a:lnTo>
                  <a:pt x="0" y="82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30354" y="3978275"/>
            <a:ext cx="10318332" cy="11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background</a:t>
            </a:r>
            <a:r>
              <a:rPr lang="en-US" sz="3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에 체크되지 않은 경우와 체크된 경우의 이미지를 각각 넣음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0744" y="1493623"/>
            <a:ext cx="5916585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✔ 아이디 저장하지 않으면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397" y="1405462"/>
            <a:ext cx="4144635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✔ 아이디 저장하면   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66438" y="8088427"/>
            <a:ext cx="5960778" cy="1493345"/>
          </a:xfrm>
          <a:custGeom>
            <a:avLst/>
            <a:gdLst/>
            <a:ahLst/>
            <a:cxnLst/>
            <a:rect r="r" b="b" t="t" l="l"/>
            <a:pathLst>
              <a:path h="1493345" w="5960778">
                <a:moveTo>
                  <a:pt x="0" y="0"/>
                </a:moveTo>
                <a:lnTo>
                  <a:pt x="5960777" y="0"/>
                </a:lnTo>
                <a:lnTo>
                  <a:pt x="5960777" y="1493345"/>
                </a:lnTo>
                <a:lnTo>
                  <a:pt x="0" y="149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1882" r="-177" b="-19505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63580" y="7558039"/>
            <a:ext cx="10851878" cy="176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:checked</a:t>
            </a:r>
            <a:r>
              <a:rPr lang="en-US" sz="3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체크된 경우에 적용되는 이미지를 넣음 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+label</a:t>
            </a:r>
            <a:r>
              <a:rPr lang="en-US" sz="3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체크박스 바로 뒤에 있는 요소 선택 라벨의 배경이 바뀌면서 체크 아이콘이 바뀜  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350298" y="4387490"/>
            <a:ext cx="3188235" cy="187773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4974331" y="4387490"/>
            <a:ext cx="2564202" cy="460225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72780" y="4932410"/>
            <a:ext cx="5518419" cy="1755996"/>
          </a:xfrm>
          <a:custGeom>
            <a:avLst/>
            <a:gdLst/>
            <a:ahLst/>
            <a:cxnLst/>
            <a:rect r="r" b="b" t="t" l="l"/>
            <a:pathLst>
              <a:path h="1755996" w="5518419">
                <a:moveTo>
                  <a:pt x="0" y="0"/>
                </a:moveTo>
                <a:lnTo>
                  <a:pt x="5518419" y="0"/>
                </a:lnTo>
                <a:lnTo>
                  <a:pt x="5518419" y="1755995"/>
                </a:lnTo>
                <a:lnTo>
                  <a:pt x="0" y="1755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82" t="0" r="-9074" b="-254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2780" y="7511177"/>
            <a:ext cx="5492197" cy="1741220"/>
          </a:xfrm>
          <a:custGeom>
            <a:avLst/>
            <a:gdLst/>
            <a:ahLst/>
            <a:cxnLst/>
            <a:rect r="r" b="b" t="t" l="l"/>
            <a:pathLst>
              <a:path h="1741220" w="5492197">
                <a:moveTo>
                  <a:pt x="0" y="0"/>
                </a:moveTo>
                <a:lnTo>
                  <a:pt x="5492197" y="0"/>
                </a:lnTo>
                <a:lnTo>
                  <a:pt x="5492197" y="1741219"/>
                </a:lnTo>
                <a:lnTo>
                  <a:pt x="0" y="174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54" t="0" r="-10554" b="-279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06334" y="1317181"/>
            <a:ext cx="7758293" cy="4153671"/>
          </a:xfrm>
          <a:custGeom>
            <a:avLst/>
            <a:gdLst/>
            <a:ahLst/>
            <a:cxnLst/>
            <a:rect r="r" b="b" t="t" l="l"/>
            <a:pathLst>
              <a:path h="4153671" w="7758293">
                <a:moveTo>
                  <a:pt x="0" y="0"/>
                </a:moveTo>
                <a:lnTo>
                  <a:pt x="7758293" y="0"/>
                </a:lnTo>
                <a:lnTo>
                  <a:pt x="7758293" y="4153671"/>
                </a:lnTo>
                <a:lnTo>
                  <a:pt x="0" y="415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5233976" y="8957164"/>
            <a:ext cx="682519" cy="607609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0217231" y="6157713"/>
            <a:ext cx="774298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입력 후     로그인 버튼   클릭해야 넘어가도록 설정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0106334" y="1808641"/>
            <a:ext cx="110897" cy="456775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48606" y="6122491"/>
            <a:ext cx="1878552" cy="507814"/>
          </a:xfrm>
          <a:custGeom>
            <a:avLst/>
            <a:gdLst/>
            <a:ahLst/>
            <a:cxnLst/>
            <a:rect r="r" b="b" t="t" l="l"/>
            <a:pathLst>
              <a:path h="507814" w="1878552">
                <a:moveTo>
                  <a:pt x="0" y="0"/>
                </a:moveTo>
                <a:lnTo>
                  <a:pt x="1878552" y="0"/>
                </a:lnTo>
                <a:lnTo>
                  <a:pt x="1878552" y="507814"/>
                </a:lnTo>
                <a:lnTo>
                  <a:pt x="0" y="507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171" t="-664644" r="-294659" b="-39833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3137" y="1825609"/>
            <a:ext cx="8897178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1) 빈칸이거나 비밀번호만 입력했을 때  </a:t>
            </a:r>
          </a:p>
          <a:p>
            <a:pPr algn="l">
              <a:lnSpc>
                <a:spcPts val="3184"/>
              </a:lnSpc>
            </a:pP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</a:t>
            </a:r>
            <a:r>
              <a:rPr lang="en-US" sz="24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→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137" y="9540901"/>
            <a:ext cx="543343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확인 누르면 </a:t>
            </a:r>
            <a:r>
              <a:rPr lang="en-US" sz="3000" u="sng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마이페이지</a:t>
            </a: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 이동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3137" y="4409407"/>
            <a:ext cx="3666099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2) 아이디만 입력했을 때  </a:t>
            </a:r>
          </a:p>
          <a:p>
            <a:pPr algn="l">
              <a:lnSpc>
                <a:spcPts val="3184"/>
              </a:lnSpc>
            </a:pP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    </a:t>
            </a:r>
            <a:r>
              <a:rPr lang="en-US" sz="24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→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137" y="6993205"/>
            <a:ext cx="4750804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3) 아이디, 비밀번호 둘 다 입력 시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</a:t>
            </a:r>
            <a:r>
              <a:rPr lang="en-US" sz="24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→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072780" y="2327894"/>
            <a:ext cx="5518419" cy="1740246"/>
          </a:xfrm>
          <a:custGeom>
            <a:avLst/>
            <a:gdLst/>
            <a:ahLst/>
            <a:cxnLst/>
            <a:rect r="r" b="b" t="t" l="l"/>
            <a:pathLst>
              <a:path h="1740246" w="5518419">
                <a:moveTo>
                  <a:pt x="0" y="0"/>
                </a:moveTo>
                <a:lnTo>
                  <a:pt x="5518419" y="0"/>
                </a:lnTo>
                <a:lnTo>
                  <a:pt x="5518419" y="1740246"/>
                </a:lnTo>
                <a:lnTo>
                  <a:pt x="0" y="1740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22" t="0" r="-8202" b="-2568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97611" y="8807181"/>
            <a:ext cx="7157684" cy="890430"/>
          </a:xfrm>
          <a:custGeom>
            <a:avLst/>
            <a:gdLst/>
            <a:ahLst/>
            <a:cxnLst/>
            <a:rect r="r" b="b" t="t" l="l"/>
            <a:pathLst>
              <a:path h="890430" w="7157684">
                <a:moveTo>
                  <a:pt x="0" y="0"/>
                </a:moveTo>
                <a:lnTo>
                  <a:pt x="7157684" y="0"/>
                </a:lnTo>
                <a:lnTo>
                  <a:pt x="7157684" y="890430"/>
                </a:lnTo>
                <a:lnTo>
                  <a:pt x="0" y="890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51617" y="7297055"/>
            <a:ext cx="73076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 클릭시 </a:t>
            </a:r>
            <a:r>
              <a:rPr lang="en-US" sz="3000" u="sng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</a:t>
            </a: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페이지로 이동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0724663" y="7990861"/>
            <a:ext cx="74308" cy="81632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0800" y="1467008"/>
            <a:ext cx="5416332" cy="2762090"/>
          </a:xfrm>
          <a:custGeom>
            <a:avLst/>
            <a:gdLst/>
            <a:ahLst/>
            <a:cxnLst/>
            <a:rect r="r" b="b" t="t" l="l"/>
            <a:pathLst>
              <a:path h="2762090" w="5416332">
                <a:moveTo>
                  <a:pt x="0" y="0"/>
                </a:moveTo>
                <a:lnTo>
                  <a:pt x="5416331" y="0"/>
                </a:lnTo>
                <a:lnTo>
                  <a:pt x="5416331" y="2762090"/>
                </a:lnTo>
                <a:lnTo>
                  <a:pt x="0" y="276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74" t="0" r="0" b="-1368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2728" y="5920295"/>
            <a:ext cx="6027093" cy="4246979"/>
          </a:xfrm>
          <a:custGeom>
            <a:avLst/>
            <a:gdLst/>
            <a:ahLst/>
            <a:cxnLst/>
            <a:rect r="r" b="b" t="t" l="l"/>
            <a:pathLst>
              <a:path h="4246979" w="6027093">
                <a:moveTo>
                  <a:pt x="0" y="0"/>
                </a:moveTo>
                <a:lnTo>
                  <a:pt x="6027093" y="0"/>
                </a:lnTo>
                <a:lnTo>
                  <a:pt x="6027093" y="4246979"/>
                </a:lnTo>
                <a:lnTo>
                  <a:pt x="0" y="4246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8" t="0" r="-7591" b="-1074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2728" y="1611854"/>
            <a:ext cx="6027093" cy="4308441"/>
          </a:xfrm>
          <a:custGeom>
            <a:avLst/>
            <a:gdLst/>
            <a:ahLst/>
            <a:cxnLst/>
            <a:rect r="r" b="b" t="t" l="l"/>
            <a:pathLst>
              <a:path h="4308441" w="6027093">
                <a:moveTo>
                  <a:pt x="0" y="0"/>
                </a:moveTo>
                <a:lnTo>
                  <a:pt x="6027093" y="0"/>
                </a:lnTo>
                <a:lnTo>
                  <a:pt x="6027093" y="4308441"/>
                </a:lnTo>
                <a:lnTo>
                  <a:pt x="0" y="4308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74" t="-76754" r="-499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729" y="5978499"/>
            <a:ext cx="5884472" cy="4130571"/>
          </a:xfrm>
          <a:custGeom>
            <a:avLst/>
            <a:gdLst/>
            <a:ahLst/>
            <a:cxnLst/>
            <a:rect r="r" b="b" t="t" l="l"/>
            <a:pathLst>
              <a:path h="4130571" w="5884472">
                <a:moveTo>
                  <a:pt x="0" y="0"/>
                </a:moveTo>
                <a:lnTo>
                  <a:pt x="5884472" y="0"/>
                </a:lnTo>
                <a:lnTo>
                  <a:pt x="5884472" y="4130571"/>
                </a:lnTo>
                <a:lnTo>
                  <a:pt x="0" y="413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539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7685" y="6401150"/>
            <a:ext cx="3508693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9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3) join_3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- 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 유의사항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4590" y="1981724"/>
            <a:ext cx="4542468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9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1) join 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- 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 이미지 및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4590" y="4397090"/>
            <a:ext cx="3291788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9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2) scroll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- 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이용약관 동의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8210" y="8101965"/>
            <a:ext cx="3725598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9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4) join_4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- 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인증방법선택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5272969" y="2394876"/>
            <a:ext cx="1611646" cy="112652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9562729" y="4229098"/>
            <a:ext cx="2303760" cy="42112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5396593" y="6758029"/>
            <a:ext cx="1349218" cy="21676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5393571" y="8463606"/>
            <a:ext cx="1349218" cy="21676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76092" y="-8524884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17153" y="3326181"/>
            <a:ext cx="7093991" cy="515927"/>
          </a:xfrm>
          <a:custGeom>
            <a:avLst/>
            <a:gdLst/>
            <a:ahLst/>
            <a:cxnLst/>
            <a:rect r="r" b="b" t="t" l="l"/>
            <a:pathLst>
              <a:path h="515927" w="7093991">
                <a:moveTo>
                  <a:pt x="0" y="0"/>
                </a:moveTo>
                <a:lnTo>
                  <a:pt x="7093991" y="0"/>
                </a:lnTo>
                <a:lnTo>
                  <a:pt x="7093991" y="515927"/>
                </a:lnTo>
                <a:lnTo>
                  <a:pt x="0" y="515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17153" y="4759016"/>
            <a:ext cx="7093991" cy="545692"/>
          </a:xfrm>
          <a:custGeom>
            <a:avLst/>
            <a:gdLst/>
            <a:ahLst/>
            <a:cxnLst/>
            <a:rect r="r" b="b" t="t" l="l"/>
            <a:pathLst>
              <a:path h="545692" w="7093991">
                <a:moveTo>
                  <a:pt x="0" y="0"/>
                </a:moveTo>
                <a:lnTo>
                  <a:pt x="7093991" y="0"/>
                </a:lnTo>
                <a:lnTo>
                  <a:pt x="7093991" y="545692"/>
                </a:lnTo>
                <a:lnTo>
                  <a:pt x="0" y="54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17153" y="6228749"/>
            <a:ext cx="7093991" cy="529746"/>
          </a:xfrm>
          <a:custGeom>
            <a:avLst/>
            <a:gdLst/>
            <a:ahLst/>
            <a:cxnLst/>
            <a:rect r="r" b="b" t="t" l="l"/>
            <a:pathLst>
              <a:path h="529746" w="7093991">
                <a:moveTo>
                  <a:pt x="0" y="0"/>
                </a:moveTo>
                <a:lnTo>
                  <a:pt x="7093991" y="0"/>
                </a:lnTo>
                <a:lnTo>
                  <a:pt x="7093991" y="529746"/>
                </a:lnTo>
                <a:lnTo>
                  <a:pt x="0" y="52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17153" y="7691150"/>
            <a:ext cx="7093991" cy="510026"/>
          </a:xfrm>
          <a:custGeom>
            <a:avLst/>
            <a:gdLst/>
            <a:ahLst/>
            <a:cxnLst/>
            <a:rect r="r" b="b" t="t" l="l"/>
            <a:pathLst>
              <a:path h="510026" w="7093991">
                <a:moveTo>
                  <a:pt x="0" y="0"/>
                </a:moveTo>
                <a:lnTo>
                  <a:pt x="7093991" y="0"/>
                </a:lnTo>
                <a:lnTo>
                  <a:pt x="7093991" y="510025"/>
                </a:lnTo>
                <a:lnTo>
                  <a:pt x="0" y="510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4555" y="4977957"/>
            <a:ext cx="4992612" cy="1250792"/>
          </a:xfrm>
          <a:custGeom>
            <a:avLst/>
            <a:gdLst/>
            <a:ahLst/>
            <a:cxnLst/>
            <a:rect r="r" b="b" t="t" l="l"/>
            <a:pathLst>
              <a:path h="1250792" w="4992612">
                <a:moveTo>
                  <a:pt x="0" y="0"/>
                </a:moveTo>
                <a:lnTo>
                  <a:pt x="4992612" y="0"/>
                </a:lnTo>
                <a:lnTo>
                  <a:pt x="4992612" y="1250792"/>
                </a:lnTo>
                <a:lnTo>
                  <a:pt x="0" y="125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1882" r="-177" b="-1950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1989" y="3078531"/>
            <a:ext cx="3750605" cy="6356958"/>
          </a:xfrm>
          <a:custGeom>
            <a:avLst/>
            <a:gdLst/>
            <a:ahLst/>
            <a:cxnLst/>
            <a:rect r="r" b="b" t="t" l="l"/>
            <a:pathLst>
              <a:path h="6356958" w="3750605">
                <a:moveTo>
                  <a:pt x="0" y="0"/>
                </a:moveTo>
                <a:lnTo>
                  <a:pt x="3750605" y="0"/>
                </a:lnTo>
                <a:lnTo>
                  <a:pt x="375060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027" y="69252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01400" y="1825727"/>
            <a:ext cx="10696344" cy="111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3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sz="3354">
                <a:solidFill>
                  <a:srgbClr val="0F6B3F"/>
                </a:solidFill>
                <a:latin typeface="윤고딕"/>
                <a:ea typeface="윤고딕"/>
                <a:cs typeface="윤고딕"/>
                <a:sym typeface="윤고딕"/>
              </a:rPr>
              <a:t>✔</a:t>
            </a:r>
            <a:r>
              <a:rPr lang="en-US" sz="33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로그인 페이지와 같지만 </a:t>
            </a:r>
          </a:p>
          <a:p>
            <a:pPr algn="l">
              <a:lnSpc>
                <a:spcPts val="4360"/>
              </a:lnSpc>
            </a:pPr>
            <a:r>
              <a:rPr lang="en-US" sz="33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</a:t>
            </a:r>
            <a:r>
              <a:rPr lang="en-US" sz="3354" u="sng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id에 번호</a:t>
            </a:r>
            <a:r>
              <a:rPr lang="en-US" sz="33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를 주어 모든 체크박스에 적용 가능하도록 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71664" y="6362603"/>
            <a:ext cx="5805559" cy="94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87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:checked</a:t>
            </a:r>
            <a:r>
              <a:rPr lang="en-US" sz="187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채크된 경우에 적용되는 이미지를 넣음 </a:t>
            </a:r>
          </a:p>
          <a:p>
            <a:pPr algn="l">
              <a:lnSpc>
                <a:spcPts val="2434"/>
              </a:lnSpc>
            </a:pPr>
            <a:r>
              <a:rPr lang="en-US" sz="187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+label</a:t>
            </a:r>
            <a:r>
              <a:rPr lang="en-US" sz="187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체크박스 바로 뒤에 있는 요소 선택 라벨의 배경이 바뀌면서 체크 아이콘이 바뀜  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793699" y="3719629"/>
            <a:ext cx="423915" cy="0"/>
          </a:xfrm>
          <a:prstGeom prst="line">
            <a:avLst/>
          </a:prstGeom>
          <a:ln cap="flat" w="76200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850849" y="8130095"/>
            <a:ext cx="423915" cy="0"/>
          </a:xfrm>
          <a:prstGeom prst="line">
            <a:avLst/>
          </a:prstGeom>
          <a:ln cap="flat" w="76200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0898474" y="6657258"/>
            <a:ext cx="423915" cy="0"/>
          </a:xfrm>
          <a:prstGeom prst="line">
            <a:avLst/>
          </a:prstGeom>
          <a:ln cap="flat" w="76200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1062807" y="5209574"/>
            <a:ext cx="423915" cy="0"/>
          </a:xfrm>
          <a:prstGeom prst="line">
            <a:avLst/>
          </a:prstGeom>
          <a:ln cap="flat" w="76200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97413" y="3143790"/>
            <a:ext cx="5417726" cy="2414435"/>
          </a:xfrm>
          <a:custGeom>
            <a:avLst/>
            <a:gdLst/>
            <a:ahLst/>
            <a:cxnLst/>
            <a:rect r="r" b="b" t="t" l="l"/>
            <a:pathLst>
              <a:path h="2414435" w="5417726">
                <a:moveTo>
                  <a:pt x="0" y="0"/>
                </a:moveTo>
                <a:lnTo>
                  <a:pt x="5417726" y="0"/>
                </a:lnTo>
                <a:lnTo>
                  <a:pt x="5417726" y="2414435"/>
                </a:lnTo>
                <a:lnTo>
                  <a:pt x="0" y="241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8" t="-86720" r="-14864" b="-1867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968" y="4383692"/>
            <a:ext cx="5914081" cy="5640166"/>
          </a:xfrm>
          <a:custGeom>
            <a:avLst/>
            <a:gdLst/>
            <a:ahLst/>
            <a:cxnLst/>
            <a:rect r="r" b="b" t="t" l="l"/>
            <a:pathLst>
              <a:path h="5640166" w="5914081">
                <a:moveTo>
                  <a:pt x="0" y="0"/>
                </a:moveTo>
                <a:lnTo>
                  <a:pt x="5914081" y="0"/>
                </a:lnTo>
                <a:lnTo>
                  <a:pt x="5914081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37476" y="2975566"/>
            <a:ext cx="3365950" cy="2648876"/>
          </a:xfrm>
          <a:custGeom>
            <a:avLst/>
            <a:gdLst/>
            <a:ahLst/>
            <a:cxnLst/>
            <a:rect r="r" b="b" t="t" l="l"/>
            <a:pathLst>
              <a:path h="2648876" w="3365950">
                <a:moveTo>
                  <a:pt x="0" y="0"/>
                </a:moveTo>
                <a:lnTo>
                  <a:pt x="3365950" y="0"/>
                </a:lnTo>
                <a:lnTo>
                  <a:pt x="3365950" y="2648876"/>
                </a:lnTo>
                <a:lnTo>
                  <a:pt x="0" y="264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3" r="0" b="-5898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5818" y="6623857"/>
            <a:ext cx="2099321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설명4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1080" y="7733855"/>
            <a:ext cx="8924693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track</a:t>
            </a:r>
            <a:r>
              <a:rPr lang="en-US" sz="23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→ 손잡이가 움직이는 바탕의 배경을 투명하게 설정</a:t>
            </a:r>
            <a:r>
              <a:rPr lang="en-US" sz="23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 기본 스크롤바 바탕이 보이지 않도록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13568"/>
            <a:ext cx="11578255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✔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스크롤 가능한 박스 만들고 </a:t>
            </a:r>
            <a:r>
              <a:rPr lang="en-US" sz="3600" u="sng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::- webkit-scrollbar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                    넣어 스크롤바 만들기(가상 선택자)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1080" y="5948292"/>
            <a:ext cx="7340101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thumb</a:t>
            </a:r>
            <a:r>
              <a:rPr lang="en-US" sz="23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→ 손잡이 색과 모양 지정 / 회색 모서리 둥글게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8069" y="9239250"/>
            <a:ext cx="636342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스크롤바 양끝에 있는 위/아래 화살표 버튼 숨김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221049" y="4383692"/>
            <a:ext cx="10637614" cy="221249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1045355" y="3797219"/>
            <a:ext cx="1350754" cy="33778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090" y="2480423"/>
            <a:ext cx="6074426" cy="3111342"/>
          </a:xfrm>
          <a:custGeom>
            <a:avLst/>
            <a:gdLst/>
            <a:ahLst/>
            <a:cxnLst/>
            <a:rect r="r" b="b" t="t" l="l"/>
            <a:pathLst>
              <a:path h="3111342" w="6074426">
                <a:moveTo>
                  <a:pt x="0" y="0"/>
                </a:moveTo>
                <a:lnTo>
                  <a:pt x="6074426" y="0"/>
                </a:lnTo>
                <a:lnTo>
                  <a:pt x="6074426" y="3111342"/>
                </a:lnTo>
                <a:lnTo>
                  <a:pt x="0" y="311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28" t="-214596" r="-16704" b="-151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19168" y="5646800"/>
            <a:ext cx="6944823" cy="4237094"/>
          </a:xfrm>
          <a:custGeom>
            <a:avLst/>
            <a:gdLst/>
            <a:ahLst/>
            <a:cxnLst/>
            <a:rect r="r" b="b" t="t" l="l"/>
            <a:pathLst>
              <a:path h="4237094" w="6944823">
                <a:moveTo>
                  <a:pt x="0" y="0"/>
                </a:moveTo>
                <a:lnTo>
                  <a:pt x="6944823" y="0"/>
                </a:lnTo>
                <a:lnTo>
                  <a:pt x="6944823" y="4237094"/>
                </a:lnTo>
                <a:lnTo>
                  <a:pt x="0" y="4237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62950" y="2521942"/>
            <a:ext cx="7552189" cy="2548449"/>
          </a:xfrm>
          <a:custGeom>
            <a:avLst/>
            <a:gdLst/>
            <a:ahLst/>
            <a:cxnLst/>
            <a:rect r="r" b="b" t="t" l="l"/>
            <a:pathLst>
              <a:path h="2548449" w="7552189">
                <a:moveTo>
                  <a:pt x="0" y="0"/>
                </a:moveTo>
                <a:lnTo>
                  <a:pt x="7552189" y="0"/>
                </a:lnTo>
                <a:lnTo>
                  <a:pt x="7552189" y="2548449"/>
                </a:lnTo>
                <a:lnTo>
                  <a:pt x="0" y="254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48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612057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회원가입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607" y="8711536"/>
            <a:ext cx="8271393" cy="106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  <a:r>
              <a:rPr lang="en-US" sz="216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배열의 모든 요소가 조건을 만족하면 true 하나라도 실패하면 false</a:t>
            </a:r>
          </a:p>
          <a:p>
            <a:pPr algn="l">
              <a:lnSpc>
                <a:spcPts val="2819"/>
              </a:lnSpc>
            </a:pPr>
            <a:r>
              <a:rPr lang="en-US" sz="216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</a:t>
            </a:r>
            <a:r>
              <a:rPr lang="en-US" sz="216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 (!allChecked)</a:t>
            </a:r>
            <a:r>
              <a:rPr lang="en-US" sz="216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→ 필수 체크박스가 하나라도 체크 안 돼 있으면 실행.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8244" y="1498230"/>
            <a:ext cx="13456738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✔ 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필수 항목 체크박스가 모두 체크 되지 않았을  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5222" y="6151878"/>
            <a:ext cx="7938161" cy="145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2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querySelectorAll</a:t>
            </a: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-&gt; 버튼 3개 모두 선택</a:t>
            </a:r>
          </a:p>
          <a:p>
            <a:pPr algn="l">
              <a:lnSpc>
                <a:spcPts val="287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forEach </a:t>
            </a: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→  각각의 버튼에 대해 같은 동작 설정</a:t>
            </a:r>
          </a:p>
          <a:p>
            <a:pPr algn="l">
              <a:lnSpc>
                <a:spcPts val="287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필수 체크박스의 id를 배열로 저장(saveId 4: 마케팅 동의는 제외) </a:t>
            </a:r>
          </a:p>
          <a:p>
            <a:pPr algn="l">
              <a:lnSpc>
                <a:spcPts val="2967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7044566" y="3396705"/>
            <a:ext cx="2818384" cy="1759749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7076029" y="3291733"/>
            <a:ext cx="2786920" cy="106605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7149275" y="3219011"/>
            <a:ext cx="2713675" cy="32374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7149275" y="6607411"/>
            <a:ext cx="3097331" cy="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8365401" y="8625855"/>
            <a:ext cx="2116832" cy="315657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31244"/>
            <a:ext cx="4224512" cy="42245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>
                <a:alpha val="8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63027" y="3031244"/>
            <a:ext cx="4224512" cy="4224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>
                <a:alpha val="8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01481" y="3031244"/>
            <a:ext cx="4224512" cy="42245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>
                <a:alpha val="8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7770" y="5014933"/>
            <a:ext cx="2766372" cy="120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710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팀장 및 상품 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0669" y="5014933"/>
            <a:ext cx="2769229" cy="120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710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마이 페이지 및 발표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5149" y="5014933"/>
            <a:ext cx="3765002" cy="120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710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메인 페이지 및 설계 문서 작성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1371" y="3746803"/>
            <a:ext cx="1773456" cy="72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김서호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4975"/>
            <a:ext cx="5374952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 및 담당 파트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536008" y="3031244"/>
            <a:ext cx="4224512" cy="422451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6B3F">
                <a:alpha val="8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088555" y="3746803"/>
            <a:ext cx="1773456" cy="72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김인국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25740" y="3746803"/>
            <a:ext cx="1773456" cy="72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김민희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1536" y="3746803"/>
            <a:ext cx="1773456" cy="72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true">
                <a:solidFill>
                  <a:srgbClr val="FAF8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김현희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59827" y="5014933"/>
            <a:ext cx="3176875" cy="120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710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로그인, 회원가입 및 헤더, 푸터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420307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72" y="56945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86741" y="194500"/>
            <a:ext cx="11301259" cy="1398531"/>
          </a:xfrm>
          <a:custGeom>
            <a:avLst/>
            <a:gdLst/>
            <a:ahLst/>
            <a:cxnLst/>
            <a:rect r="r" b="b" t="t" l="l"/>
            <a:pathLst>
              <a:path h="1398531" w="11301259">
                <a:moveTo>
                  <a:pt x="0" y="0"/>
                </a:moveTo>
                <a:lnTo>
                  <a:pt x="11301259" y="0"/>
                </a:lnTo>
                <a:lnTo>
                  <a:pt x="11301259" y="1398530"/>
                </a:lnTo>
                <a:lnTo>
                  <a:pt x="0" y="139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2816" y="1750917"/>
            <a:ext cx="3782117" cy="6244300"/>
          </a:xfrm>
          <a:custGeom>
            <a:avLst/>
            <a:gdLst/>
            <a:ahLst/>
            <a:cxnLst/>
            <a:rect r="r" b="b" t="t" l="l"/>
            <a:pathLst>
              <a:path h="6244300" w="3782117">
                <a:moveTo>
                  <a:pt x="0" y="0"/>
                </a:moveTo>
                <a:lnTo>
                  <a:pt x="3782117" y="0"/>
                </a:lnTo>
                <a:lnTo>
                  <a:pt x="3782117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2798" y="2017680"/>
            <a:ext cx="2790224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subheader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809" y="2990227"/>
            <a:ext cx="5411533" cy="1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subheader 의 background-image로 배경을 구성하고 안에 subheader_content를 통해 제목과 아이콘 등을 삽입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809" y="89725"/>
            <a:ext cx="4871390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페이지(1)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986741" y="1833631"/>
            <a:ext cx="7159486" cy="7010300"/>
            <a:chOff x="0" y="0"/>
            <a:chExt cx="1885626" cy="1846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5626" cy="1846334"/>
            </a:xfrm>
            <a:custGeom>
              <a:avLst/>
              <a:gdLst/>
              <a:ahLst/>
              <a:cxnLst/>
              <a:rect r="r" b="b" t="t" l="l"/>
              <a:pathLst>
                <a:path h="1846334" w="1885626">
                  <a:moveTo>
                    <a:pt x="0" y="0"/>
                  </a:moveTo>
                  <a:lnTo>
                    <a:pt x="1885626" y="0"/>
                  </a:lnTo>
                  <a:lnTo>
                    <a:pt x="1885626" y="1846334"/>
                  </a:lnTo>
                  <a:lnTo>
                    <a:pt x="0" y="18463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885626" cy="187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메인 컨텐츠(다음 장)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4670720" y="1186193"/>
            <a:ext cx="2138778" cy="1174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440890" y="5105400"/>
            <a:ext cx="2852132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sidebar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900" y="6077948"/>
            <a:ext cx="5411533" cy="118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ul과 li를 통해 sidebar를 구성하고 특정 li는 안에 ul를 더 넣어 클릭 시 숨겨진 메뉴가 나오도록 구성</a:t>
            </a:r>
          </a:p>
        </p:txBody>
      </p:sp>
      <p:sp>
        <p:nvSpPr>
          <p:cNvPr name="AutoShape 17" id="17"/>
          <p:cNvSpPr/>
          <p:nvPr/>
        </p:nvSpPr>
        <p:spPr>
          <a:xfrm>
            <a:off x="4240532" y="8149455"/>
            <a:ext cx="11953343" cy="1438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01127" y="378961"/>
            <a:ext cx="6958173" cy="4949000"/>
          </a:xfrm>
          <a:custGeom>
            <a:avLst/>
            <a:gdLst/>
            <a:ahLst/>
            <a:cxnLst/>
            <a:rect r="r" b="b" t="t" l="l"/>
            <a:pathLst>
              <a:path h="4949000" w="6958173">
                <a:moveTo>
                  <a:pt x="0" y="0"/>
                </a:moveTo>
                <a:lnTo>
                  <a:pt x="6958173" y="0"/>
                </a:lnTo>
                <a:lnTo>
                  <a:pt x="6958173" y="4949000"/>
                </a:lnTo>
                <a:lnTo>
                  <a:pt x="0" y="494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1127" y="5327961"/>
            <a:ext cx="6958173" cy="4752862"/>
          </a:xfrm>
          <a:custGeom>
            <a:avLst/>
            <a:gdLst/>
            <a:ahLst/>
            <a:cxnLst/>
            <a:rect r="r" b="b" t="t" l="l"/>
            <a:pathLst>
              <a:path h="4752862" w="6958173">
                <a:moveTo>
                  <a:pt x="0" y="0"/>
                </a:moveTo>
                <a:lnTo>
                  <a:pt x="6958173" y="0"/>
                </a:lnTo>
                <a:lnTo>
                  <a:pt x="6958173" y="4752862"/>
                </a:lnTo>
                <a:lnTo>
                  <a:pt x="0" y="4752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9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809" y="89725"/>
            <a:ext cx="3912223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메인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798" y="1244754"/>
            <a:ext cx="3832234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809" y="2217302"/>
            <a:ext cx="8313012" cy="7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main-content1 안에서 두개의 영역으로 나누어 컨텐츠를 구성, 버튼의 경우 grid-template-columns을 통해 일정 간격 유지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834341" y="1462752"/>
            <a:ext cx="3164386" cy="4298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502798" y="3382873"/>
            <a:ext cx="3832234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3284" y="4355421"/>
            <a:ext cx="8313012" cy="118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card-header와 슬라이더 효과가 들어갈 card-slider로 나누고</a:t>
            </a:r>
          </a:p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overflow: hidden을 통해 나머지 카드를 가려놓은 뒤 header 오른쪽 버튼과 슬라이더 내 버튼을 통해 슬라이더 효과를 구현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836905" y="3904840"/>
            <a:ext cx="3161822" cy="4696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6834341" y="7704392"/>
            <a:ext cx="3165312" cy="2600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512323" y="7335270"/>
            <a:ext cx="3832234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main-content4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809" y="8307817"/>
            <a:ext cx="8313012" cy="1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총 3개의 슬라이더로 구성되어있으며 들어갈 데이터는 js파일에 json 형태로 따로 저장한 뒤 불러오는 방식을 선택. option을 통해 남성과 여성을 선택 후 확인 시 해당 성별에 해당하는 데이터를 불러와 슬라이더를 재구성하도록 구성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75743" y="2629924"/>
            <a:ext cx="10392044" cy="5027151"/>
          </a:xfrm>
          <a:custGeom>
            <a:avLst/>
            <a:gdLst/>
            <a:ahLst/>
            <a:cxnLst/>
            <a:rect r="r" b="b" t="t" l="l"/>
            <a:pathLst>
              <a:path h="5027151" w="10392044">
                <a:moveTo>
                  <a:pt x="0" y="0"/>
                </a:moveTo>
                <a:lnTo>
                  <a:pt x="10392044" y="0"/>
                </a:lnTo>
                <a:lnTo>
                  <a:pt x="10392044" y="5027152"/>
                </a:lnTo>
                <a:lnTo>
                  <a:pt x="0" y="502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2809" y="2033808"/>
            <a:ext cx="6540798" cy="38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js 파일을 import 하기위해 type=”module” 설정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2798" y="5922776"/>
            <a:ext cx="5616738" cy="198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서브 메뉴를 가진 메뉴를 선택하기 위해 menu-header를 선택하고, 각 메뉴에 대해 토글 기능을 통해 서브 메뉴를 가진 메뉴가 클릭되면 expanded를 통해 화살표 방향을, hidden을 통해 서브 메뉴의 출현을 조정함</a:t>
            </a:r>
          </a:p>
        </p:txBody>
      </p:sp>
      <p:sp>
        <p:nvSpPr>
          <p:cNvPr name="AutoShape 9" id="9"/>
          <p:cNvSpPr/>
          <p:nvPr/>
        </p:nvSpPr>
        <p:spPr>
          <a:xfrm>
            <a:off x="6166174" y="2629924"/>
            <a:ext cx="1093757" cy="4513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6461191" y="5369184"/>
            <a:ext cx="806007" cy="363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422809" y="118300"/>
            <a:ext cx="7721191" cy="7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페이지(sidebar)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81624" y="194500"/>
            <a:ext cx="6553403" cy="5652310"/>
          </a:xfrm>
          <a:custGeom>
            <a:avLst/>
            <a:gdLst/>
            <a:ahLst/>
            <a:cxnLst/>
            <a:rect r="r" b="b" t="t" l="l"/>
            <a:pathLst>
              <a:path h="5652310" w="6553403">
                <a:moveTo>
                  <a:pt x="0" y="0"/>
                </a:moveTo>
                <a:lnTo>
                  <a:pt x="6553403" y="0"/>
                </a:lnTo>
                <a:lnTo>
                  <a:pt x="6553403" y="5652309"/>
                </a:lnTo>
                <a:lnTo>
                  <a:pt x="0" y="5652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1624" y="5846809"/>
            <a:ext cx="6553403" cy="4177794"/>
          </a:xfrm>
          <a:custGeom>
            <a:avLst/>
            <a:gdLst/>
            <a:ahLst/>
            <a:cxnLst/>
            <a:rect r="r" b="b" t="t" l="l"/>
            <a:pathLst>
              <a:path h="4177794" w="6553403">
                <a:moveTo>
                  <a:pt x="0" y="0"/>
                </a:moveTo>
                <a:lnTo>
                  <a:pt x="6553403" y="0"/>
                </a:lnTo>
                <a:lnTo>
                  <a:pt x="6553403" y="4177795"/>
                </a:lnTo>
                <a:lnTo>
                  <a:pt x="0" y="4177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547289" y="1446054"/>
            <a:ext cx="1950567" cy="2663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7119537" y="3966419"/>
            <a:ext cx="2378319" cy="2415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502798" y="1108828"/>
            <a:ext cx="5616738" cy="118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카드에 동일한 class 명을 부여해 querySelectorAll로 리스트로 만들고, 해당리스트의 길이를 변수로 설정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2809" y="118300"/>
            <a:ext cx="7721191" cy="7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페이지(main-content2)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2798" y="2658929"/>
            <a:ext cx="4297972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showCard(index)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2334" y="3631477"/>
            <a:ext cx="5411533" cy="1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현재 표시중인 카드의 위치(인덱스)를 받아 각 카드의 위치(i)와 비교하여 전체 카드에 각각“active”, “prev”, “next” 클래스를 추가하여 위치를 설정한다.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2654" y="5580047"/>
            <a:ext cx="5861563" cy="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nextCard(), prevCard()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334" y="6454938"/>
            <a:ext cx="5411533" cy="1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nextCard()의 경우 마지막 카드에서 다음 카드로 갈 때 처음 카드로 돌아올 수 있도록, prevCard()의 경우 처음에서 이전 카드로 갈 때 마지막 카드로 가도록 설정</a:t>
            </a:r>
          </a:p>
        </p:txBody>
      </p:sp>
      <p:sp>
        <p:nvSpPr>
          <p:cNvPr name="AutoShape 16" id="16"/>
          <p:cNvSpPr/>
          <p:nvPr/>
        </p:nvSpPr>
        <p:spPr>
          <a:xfrm>
            <a:off x="7119537" y="6737040"/>
            <a:ext cx="2432368" cy="2610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7119537" y="9065991"/>
            <a:ext cx="2434401" cy="1923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382654" y="8854735"/>
            <a:ext cx="5411533" cy="118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화살표에 이벤트 리스너를 부여해 함수 호출, 처음엔 첫번째 카드가 오도록 초기 상태 설정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88060" y="378961"/>
            <a:ext cx="9785840" cy="9480033"/>
          </a:xfrm>
          <a:custGeom>
            <a:avLst/>
            <a:gdLst/>
            <a:ahLst/>
            <a:cxnLst/>
            <a:rect r="r" b="b" t="t" l="l"/>
            <a:pathLst>
              <a:path h="9480033" w="9785840">
                <a:moveTo>
                  <a:pt x="0" y="0"/>
                </a:moveTo>
                <a:lnTo>
                  <a:pt x="9785841" y="0"/>
                </a:lnTo>
                <a:lnTo>
                  <a:pt x="9785841" y="9480033"/>
                </a:lnTo>
                <a:lnTo>
                  <a:pt x="0" y="948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4677" y="1245831"/>
            <a:ext cx="5125298" cy="6356958"/>
          </a:xfrm>
          <a:custGeom>
            <a:avLst/>
            <a:gdLst/>
            <a:ahLst/>
            <a:cxnLst/>
            <a:rect r="r" b="b" t="t" l="l"/>
            <a:pathLst>
              <a:path h="6356958" w="5125298">
                <a:moveTo>
                  <a:pt x="0" y="0"/>
                </a:moveTo>
                <a:lnTo>
                  <a:pt x="5125298" y="0"/>
                </a:lnTo>
                <a:lnTo>
                  <a:pt x="512529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1560" y="7960955"/>
            <a:ext cx="5411533" cy="15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카테고리 내 음료, 음식, 원두의  리스트는 각 분야에 대한 정보, 그 밑의 음료, 음식, 원두는 해당 분야 내 음료, 음식, 원두에 대한 정보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809" y="118300"/>
            <a:ext cx="7394319" cy="7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페이지(genderData)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3892" y="213592"/>
            <a:ext cx="5414249" cy="4764539"/>
          </a:xfrm>
          <a:custGeom>
            <a:avLst/>
            <a:gdLst/>
            <a:ahLst/>
            <a:cxnLst/>
            <a:rect r="r" b="b" t="t" l="l"/>
            <a:pathLst>
              <a:path h="4764539" w="5414249">
                <a:moveTo>
                  <a:pt x="0" y="0"/>
                </a:moveTo>
                <a:lnTo>
                  <a:pt x="5414249" y="0"/>
                </a:lnTo>
                <a:lnTo>
                  <a:pt x="5414249" y="4764539"/>
                </a:lnTo>
                <a:lnTo>
                  <a:pt x="0" y="476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53892" y="4978131"/>
            <a:ext cx="5414249" cy="4500595"/>
          </a:xfrm>
          <a:custGeom>
            <a:avLst/>
            <a:gdLst/>
            <a:ahLst/>
            <a:cxnLst/>
            <a:rect r="r" b="b" t="t" l="l"/>
            <a:pathLst>
              <a:path h="4500595" w="5414249">
                <a:moveTo>
                  <a:pt x="0" y="0"/>
                </a:moveTo>
                <a:lnTo>
                  <a:pt x="5414249" y="0"/>
                </a:lnTo>
                <a:lnTo>
                  <a:pt x="5414249" y="4500594"/>
                </a:lnTo>
                <a:lnTo>
                  <a:pt x="0" y="450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809" y="2365587"/>
            <a:ext cx="5616738" cy="65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성별을 고르는 option 태그와 확인 버튼, 랭킹을 나타내는 슬라이더 카드를 가져옴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22809" y="1199804"/>
            <a:ext cx="6644764" cy="971797"/>
          </a:xfrm>
          <a:custGeom>
            <a:avLst/>
            <a:gdLst/>
            <a:ahLst/>
            <a:cxnLst/>
            <a:rect r="r" b="b" t="t" l="l"/>
            <a:pathLst>
              <a:path h="971797" w="6644764">
                <a:moveTo>
                  <a:pt x="0" y="0"/>
                </a:moveTo>
                <a:lnTo>
                  <a:pt x="6644764" y="0"/>
                </a:lnTo>
                <a:lnTo>
                  <a:pt x="6644764" y="971797"/>
                </a:lnTo>
                <a:lnTo>
                  <a:pt x="0" y="971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2809" y="118300"/>
            <a:ext cx="7721191" cy="7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페이지(main-content4)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7877134" y="1592833"/>
            <a:ext cx="368844" cy="10030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8685824" y="859459"/>
            <a:ext cx="2117273" cy="65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genderDate.js에서 데이터를 가져옴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9855147" y="694362"/>
            <a:ext cx="1048385" cy="2073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422809" y="3752819"/>
            <a:ext cx="5411533" cy="243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24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updateRankingCards(gender)</a:t>
            </a:r>
          </a:p>
          <a:p>
            <a:pPr algn="l">
              <a:lnSpc>
                <a:spcPts val="3184"/>
              </a:lnSpc>
            </a:p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화면에 처음 보일 카드들을 구성하는 함수로 가져온 데이터를 각 카테고리 별로 나눈 뒤, 맨 처음 데이터를 default로 설정한다. 각 카드 요소에 카테고리 별로 분류된 랭킹 1위 데이터와 하단 랭킹 2,3위 데이터를 넣어준다.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7110566" y="3228834"/>
            <a:ext cx="3532586" cy="17683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6842868" y="8341250"/>
            <a:ext cx="3800283" cy="2890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422809" y="7731631"/>
            <a:ext cx="5052111" cy="97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성별을 변경하거나 초기 진입 시 각 카드의“active”, “prev”, “next”를 초기화하여 계산 오류 방지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6592" cy="10287000"/>
            <a:chOff x="0" y="0"/>
            <a:chExt cx="3019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  <a:r>
                <a:rPr lang="en-US" sz="2419">
                  <a:solidFill>
                    <a:srgbClr val="0F6B3F"/>
                  </a:solidFill>
                  <a:latin typeface="윤고딕"/>
                  <a:ea typeface="윤고딕"/>
                  <a:cs typeface="윤고딕"/>
                  <a:sym typeface="윤고딕"/>
                </a:rPr>
                <a:t>ㅇㅁㄴㅇㅁㄴㅇㅁㄴㅇ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2809" y="1199804"/>
            <a:ext cx="6644764" cy="971797"/>
          </a:xfrm>
          <a:custGeom>
            <a:avLst/>
            <a:gdLst/>
            <a:ahLst/>
            <a:cxnLst/>
            <a:rect r="r" b="b" t="t" l="l"/>
            <a:pathLst>
              <a:path h="971797" w="6644764">
                <a:moveTo>
                  <a:pt x="0" y="0"/>
                </a:moveTo>
                <a:lnTo>
                  <a:pt x="6644764" y="0"/>
                </a:lnTo>
                <a:lnTo>
                  <a:pt x="6644764" y="971797"/>
                </a:lnTo>
                <a:lnTo>
                  <a:pt x="0" y="97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2809" y="2343051"/>
            <a:ext cx="6644764" cy="1534992"/>
          </a:xfrm>
          <a:custGeom>
            <a:avLst/>
            <a:gdLst/>
            <a:ahLst/>
            <a:cxnLst/>
            <a:rect r="r" b="b" t="t" l="l"/>
            <a:pathLst>
              <a:path h="1534992" w="6644764">
                <a:moveTo>
                  <a:pt x="0" y="0"/>
                </a:moveTo>
                <a:lnTo>
                  <a:pt x="6644764" y="0"/>
                </a:lnTo>
                <a:lnTo>
                  <a:pt x="6644764" y="1534992"/>
                </a:lnTo>
                <a:lnTo>
                  <a:pt x="0" y="153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25330" y="543351"/>
            <a:ext cx="4563074" cy="3120002"/>
          </a:xfrm>
          <a:custGeom>
            <a:avLst/>
            <a:gdLst/>
            <a:ahLst/>
            <a:cxnLst/>
            <a:rect r="r" b="b" t="t" l="l"/>
            <a:pathLst>
              <a:path h="3120002" w="4563074">
                <a:moveTo>
                  <a:pt x="0" y="0"/>
                </a:moveTo>
                <a:lnTo>
                  <a:pt x="4563074" y="0"/>
                </a:lnTo>
                <a:lnTo>
                  <a:pt x="4563074" y="3120002"/>
                </a:lnTo>
                <a:lnTo>
                  <a:pt x="0" y="312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25330" y="3663353"/>
            <a:ext cx="4563074" cy="4026913"/>
          </a:xfrm>
          <a:custGeom>
            <a:avLst/>
            <a:gdLst/>
            <a:ahLst/>
            <a:cxnLst/>
            <a:rect r="r" b="b" t="t" l="l"/>
            <a:pathLst>
              <a:path h="4026913" w="4563074">
                <a:moveTo>
                  <a:pt x="0" y="0"/>
                </a:moveTo>
                <a:lnTo>
                  <a:pt x="4563074" y="0"/>
                </a:lnTo>
                <a:lnTo>
                  <a:pt x="4563074" y="4026913"/>
                </a:lnTo>
                <a:lnTo>
                  <a:pt x="0" y="4026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1163" y="453267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809" y="4020918"/>
            <a:ext cx="5616738" cy="65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확인 버튼에 option 정보를 넘기면 성별에 따른 랭킹 데이터를 업데이트 하도록 이벤트 리스너 부여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25330" y="7690266"/>
            <a:ext cx="4563074" cy="2053383"/>
          </a:xfrm>
          <a:custGeom>
            <a:avLst/>
            <a:gdLst/>
            <a:ahLst/>
            <a:cxnLst/>
            <a:rect r="r" b="b" t="t" l="l"/>
            <a:pathLst>
              <a:path h="2053383" w="4563074">
                <a:moveTo>
                  <a:pt x="0" y="0"/>
                </a:moveTo>
                <a:lnTo>
                  <a:pt x="4563074" y="0"/>
                </a:lnTo>
                <a:lnTo>
                  <a:pt x="4563074" y="2053383"/>
                </a:lnTo>
                <a:lnTo>
                  <a:pt x="0" y="2053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2809" y="118300"/>
            <a:ext cx="7721191" cy="7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마이 페이지(main-content4)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7281481" y="3464293"/>
            <a:ext cx="983111" cy="742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422809" y="5446025"/>
            <a:ext cx="4297972" cy="39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45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showProduct(index)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2809" y="5968279"/>
            <a:ext cx="5052111" cy="129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기본적으로 슬라이더 효과는 main-content2의 showCard와 동일하게 동작하지만, 각 카드의 인덱스를 통해 음료, 음식, 원두를 분류하고 받아온 index에 맞는 데이터를 HTML에 삽입한다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6474920" y="3878043"/>
            <a:ext cx="4593594" cy="17750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334286" y="6951897"/>
            <a:ext cx="898318" cy="4840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6834341" y="6236879"/>
            <a:ext cx="4739436" cy="39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45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nextProduct(), prevProduct()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4341" y="6774817"/>
            <a:ext cx="3128959" cy="65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nextCard(), prevCard()와 동일하게 동작</a:t>
            </a:r>
          </a:p>
        </p:txBody>
      </p:sp>
      <p:sp>
        <p:nvSpPr>
          <p:cNvPr name="AutoShape 20" id="20"/>
          <p:cNvSpPr/>
          <p:nvPr/>
        </p:nvSpPr>
        <p:spPr>
          <a:xfrm>
            <a:off x="9963300" y="9060600"/>
            <a:ext cx="1096178" cy="1571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6700113" y="8882778"/>
            <a:ext cx="3128959" cy="32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초기 데이터는 남성으로 설정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0F6B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9760" y="5519721"/>
            <a:ext cx="6088480" cy="6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985">
                <a:solidFill>
                  <a:srgbClr val="FAF8F4"/>
                </a:solidFill>
                <a:latin typeface="윤고딕"/>
                <a:ea typeface="윤고딕"/>
                <a:cs typeface="윤고딕"/>
                <a:sym typeface="윤고딕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84027" y="4046673"/>
            <a:ext cx="12319947" cy="128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3"/>
              </a:lnSpc>
            </a:pPr>
            <a:r>
              <a:rPr lang="en-US" sz="8064" b="true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2833" y="4621371"/>
            <a:ext cx="8036640" cy="93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6B3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 및 푸터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141408" y="0"/>
            <a:ext cx="1146592" cy="10287000"/>
            <a:chOff x="0" y="0"/>
            <a:chExt cx="3019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198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7152572" y="56945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5333" y="3999881"/>
            <a:ext cx="17044674" cy="1744248"/>
          </a:xfrm>
          <a:custGeom>
            <a:avLst/>
            <a:gdLst/>
            <a:ahLst/>
            <a:cxnLst/>
            <a:rect r="r" b="b" t="t" l="l"/>
            <a:pathLst>
              <a:path h="1744248" w="17044674">
                <a:moveTo>
                  <a:pt x="0" y="0"/>
                </a:moveTo>
                <a:lnTo>
                  <a:pt x="17044674" y="0"/>
                </a:lnTo>
                <a:lnTo>
                  <a:pt x="17044674" y="1744248"/>
                </a:lnTo>
                <a:lnTo>
                  <a:pt x="0" y="174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9" t="0" r="-147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25"/>
            <a:ext cx="196991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5661" y="7088442"/>
            <a:ext cx="3135675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header img</a:t>
            </a:r>
          </a:p>
        </p:txBody>
      </p:sp>
      <p:sp>
        <p:nvSpPr>
          <p:cNvPr name="AutoShape 9" id="9"/>
          <p:cNvSpPr/>
          <p:nvPr/>
        </p:nvSpPr>
        <p:spPr>
          <a:xfrm>
            <a:off x="2035843" y="5454581"/>
            <a:ext cx="404474" cy="141380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8715822" y="5598626"/>
            <a:ext cx="404474" cy="141380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5395802" y="4891723"/>
            <a:ext cx="387766" cy="198190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7993882" y="7219076"/>
            <a:ext cx="3135675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menubar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13953" y="7088442"/>
            <a:ext cx="3135675" cy="64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390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sub-menu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3420" y="1436896"/>
            <a:ext cx="12609187" cy="2898495"/>
          </a:xfrm>
          <a:custGeom>
            <a:avLst/>
            <a:gdLst/>
            <a:ahLst/>
            <a:cxnLst/>
            <a:rect r="r" b="b" t="t" l="l"/>
            <a:pathLst>
              <a:path h="2898495" w="12609187">
                <a:moveTo>
                  <a:pt x="0" y="0"/>
                </a:moveTo>
                <a:lnTo>
                  <a:pt x="12609188" y="0"/>
                </a:lnTo>
                <a:lnTo>
                  <a:pt x="12609188" y="2898495"/>
                </a:lnTo>
                <a:lnTo>
                  <a:pt x="0" y="289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46" t="-55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77372" y="2242157"/>
            <a:ext cx="9328464" cy="3912229"/>
          </a:xfrm>
          <a:custGeom>
            <a:avLst/>
            <a:gdLst/>
            <a:ahLst/>
            <a:cxnLst/>
            <a:rect r="r" b="b" t="t" l="l"/>
            <a:pathLst>
              <a:path h="3912229" w="9328464">
                <a:moveTo>
                  <a:pt x="0" y="0"/>
                </a:moveTo>
                <a:lnTo>
                  <a:pt x="9328463" y="0"/>
                </a:lnTo>
                <a:lnTo>
                  <a:pt x="9328463" y="3912229"/>
                </a:lnTo>
                <a:lnTo>
                  <a:pt x="0" y="3912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90" t="-320" r="0" b="-3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8449" y="4625696"/>
            <a:ext cx="4800117" cy="5247411"/>
          </a:xfrm>
          <a:custGeom>
            <a:avLst/>
            <a:gdLst/>
            <a:ahLst/>
            <a:cxnLst/>
            <a:rect r="r" b="b" t="t" l="l"/>
            <a:pathLst>
              <a:path h="5247411" w="4800117">
                <a:moveTo>
                  <a:pt x="0" y="0"/>
                </a:moveTo>
                <a:lnTo>
                  <a:pt x="4800117" y="0"/>
                </a:lnTo>
                <a:lnTo>
                  <a:pt x="4800117" y="5247410"/>
                </a:lnTo>
                <a:lnTo>
                  <a:pt x="0" y="524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5"/>
            <a:ext cx="391449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1033" y="7742255"/>
            <a:ext cx="12157857" cy="78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clip-path: inset(0 0 100% 0);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아래쪽을 100%만큼 잘라서 높이가 0처럼 보임 → 완전히 접힌 상태</a:t>
            </a: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281033" y="7220826"/>
            <a:ext cx="8991217" cy="7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v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isibility: hidden; opacity:0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으로 안보이는 상태만듬</a:t>
            </a: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281033" y="8651999"/>
            <a:ext cx="12134106" cy="156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hover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했을 때  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visibility: visible; opacity:1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로 변경해 숨긴 부분 보이도록함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      </a:t>
            </a: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clip-path: inset(0 0 0 0)</a:t>
            </a: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;  클리핑 해제되며, 위에서 아래로 쫘악 펼쳐지는 느낌</a:t>
            </a:r>
          </a:p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3904630" y="2778950"/>
            <a:ext cx="1891570" cy="207862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9563992" y="4061535"/>
            <a:ext cx="1194016" cy="236187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5212224" y="4948555"/>
            <a:ext cx="340799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커피-스타벅스 원두 이동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2435" y="6506811"/>
            <a:ext cx="340799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음료-콜드브루 이동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47402" y="1686070"/>
            <a:ext cx="12193195" cy="1618353"/>
          </a:xfrm>
          <a:custGeom>
            <a:avLst/>
            <a:gdLst/>
            <a:ahLst/>
            <a:cxnLst/>
            <a:rect r="r" b="b" t="t" l="l"/>
            <a:pathLst>
              <a:path h="1618353" w="12193195">
                <a:moveTo>
                  <a:pt x="0" y="0"/>
                </a:moveTo>
                <a:lnTo>
                  <a:pt x="12193196" y="0"/>
                </a:lnTo>
                <a:lnTo>
                  <a:pt x="12193196" y="1618353"/>
                </a:lnTo>
                <a:lnTo>
                  <a:pt x="0" y="161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7" t="0" r="-13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63356" y="4408700"/>
            <a:ext cx="6895944" cy="5491792"/>
          </a:xfrm>
          <a:custGeom>
            <a:avLst/>
            <a:gdLst/>
            <a:ahLst/>
            <a:cxnLst/>
            <a:rect r="r" b="b" t="t" l="l"/>
            <a:pathLst>
              <a:path h="5491792" w="6895944">
                <a:moveTo>
                  <a:pt x="0" y="0"/>
                </a:moveTo>
                <a:lnTo>
                  <a:pt x="6895944" y="0"/>
                </a:lnTo>
                <a:lnTo>
                  <a:pt x="6895944" y="5491792"/>
                </a:lnTo>
                <a:lnTo>
                  <a:pt x="0" y="549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725"/>
            <a:ext cx="180791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153" y="4612453"/>
            <a:ext cx="638442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::before</a:t>
            </a:r>
            <a:r>
              <a: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→ li의 가상 요소 하나를 만들어 구분선을 줌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li의 왼쪽 가장자리에 붙임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3996922" y="2868758"/>
            <a:ext cx="190906" cy="59312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3047402" y="2713537"/>
            <a:ext cx="1383025" cy="191796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47153" y="5566735"/>
            <a:ext cx="5961245" cy="3974163"/>
          </a:xfrm>
          <a:custGeom>
            <a:avLst/>
            <a:gdLst/>
            <a:ahLst/>
            <a:cxnLst/>
            <a:rect r="r" b="b" t="t" l="l"/>
            <a:pathLst>
              <a:path h="3974163" w="5961245">
                <a:moveTo>
                  <a:pt x="0" y="0"/>
                </a:moveTo>
                <a:lnTo>
                  <a:pt x="5961245" y="0"/>
                </a:lnTo>
                <a:lnTo>
                  <a:pt x="5961245" y="3974164"/>
                </a:lnTo>
                <a:lnTo>
                  <a:pt x="0" y="397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82617" y="3513298"/>
            <a:ext cx="727668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검색바 이미지 클릭시 통합검색이 나타나도록 설정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검색바 바깥쪽을 누르면 다시 없어짐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65316" y="-8565316"/>
            <a:ext cx="1146592" cy="18277224"/>
            <a:chOff x="0" y="0"/>
            <a:chExt cx="301983" cy="481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83" cy="4813755"/>
            </a:xfrm>
            <a:custGeom>
              <a:avLst/>
              <a:gdLst/>
              <a:ahLst/>
              <a:cxnLst/>
              <a:rect r="r" b="b" t="t" l="l"/>
              <a:pathLst>
                <a:path h="4813755" w="301983">
                  <a:moveTo>
                    <a:pt x="0" y="0"/>
                  </a:moveTo>
                  <a:lnTo>
                    <a:pt x="301983" y="0"/>
                  </a:lnTo>
                  <a:lnTo>
                    <a:pt x="301983" y="4813755"/>
                  </a:lnTo>
                  <a:lnTo>
                    <a:pt x="0" y="4813755"/>
                  </a:lnTo>
                  <a:close/>
                </a:path>
              </a:pathLst>
            </a:custGeom>
            <a:solidFill>
              <a:srgbClr val="0F6B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1983" cy="484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1899" y="1410604"/>
            <a:ext cx="10807537" cy="2446467"/>
          </a:xfrm>
          <a:custGeom>
            <a:avLst/>
            <a:gdLst/>
            <a:ahLst/>
            <a:cxnLst/>
            <a:rect r="r" b="b" t="t" l="l"/>
            <a:pathLst>
              <a:path h="2446467" w="10807537">
                <a:moveTo>
                  <a:pt x="0" y="0"/>
                </a:moveTo>
                <a:lnTo>
                  <a:pt x="10807537" y="0"/>
                </a:lnTo>
                <a:lnTo>
                  <a:pt x="10807537" y="2446467"/>
                </a:lnTo>
                <a:lnTo>
                  <a:pt x="0" y="2446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68" b="-259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97449" y="1940725"/>
            <a:ext cx="5317690" cy="7682275"/>
          </a:xfrm>
          <a:custGeom>
            <a:avLst/>
            <a:gdLst/>
            <a:ahLst/>
            <a:cxnLst/>
            <a:rect r="r" b="b" t="t" l="l"/>
            <a:pathLst>
              <a:path h="7682275" w="5317690">
                <a:moveTo>
                  <a:pt x="0" y="0"/>
                </a:moveTo>
                <a:lnTo>
                  <a:pt x="5317690" y="0"/>
                </a:lnTo>
                <a:lnTo>
                  <a:pt x="5317690" y="7682275"/>
                </a:lnTo>
                <a:lnTo>
                  <a:pt x="0" y="768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81593" y="85469"/>
            <a:ext cx="1067093" cy="91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9"/>
              </a:lnSpc>
            </a:pPr>
            <a:r>
              <a:rPr lang="en-US" sz="5676" b="true">
                <a:solidFill>
                  <a:srgbClr val="FF91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725"/>
            <a:ext cx="180791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AF8F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헤더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93559" y="5301925"/>
            <a:ext cx="6891787" cy="181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  <a:r>
              <a:rPr lang="en-US" sz="271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addEventListenner</a:t>
            </a:r>
            <a:r>
              <a:rPr lang="en-US" sz="27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sz="271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if문</a:t>
            </a:r>
            <a:r>
              <a:rPr lang="en-US" sz="27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사용해 검색어를 입력하지 않으면 “검색어를 입력하세요” 문구가 나타나도록 설정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542253" y="6658590"/>
            <a:ext cx="2555196" cy="18871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5075643" y="4126323"/>
            <a:ext cx="404474" cy="141380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DAGvcLVDXuw</dc:identifier>
  <dcterms:modified xsi:type="dcterms:W3CDTF">2011-08-01T06:04:30Z</dcterms:modified>
  <cp:revision>1</cp:revision>
  <dc:title>에이콘 프론트</dc:title>
</cp:coreProperties>
</file>